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60" r:id="rId1"/>
  </p:sldMasterIdLst>
  <p:notesMasterIdLst>
    <p:notesMasterId r:id="rId24"/>
  </p:notesMasterIdLst>
  <p:sldIdLst>
    <p:sldId id="265" r:id="rId2"/>
    <p:sldId id="259" r:id="rId3"/>
    <p:sldId id="287" r:id="rId4"/>
    <p:sldId id="290" r:id="rId5"/>
    <p:sldId id="288" r:id="rId6"/>
    <p:sldId id="289" r:id="rId7"/>
    <p:sldId id="266" r:id="rId8"/>
    <p:sldId id="286" r:id="rId9"/>
    <p:sldId id="260" r:id="rId10"/>
    <p:sldId id="257" r:id="rId11"/>
    <p:sldId id="258" r:id="rId12"/>
    <p:sldId id="261" r:id="rId13"/>
    <p:sldId id="262" r:id="rId14"/>
    <p:sldId id="263" r:id="rId15"/>
    <p:sldId id="274" r:id="rId16"/>
    <p:sldId id="268" r:id="rId17"/>
    <p:sldId id="273" r:id="rId18"/>
    <p:sldId id="272" r:id="rId19"/>
    <p:sldId id="269" r:id="rId20"/>
    <p:sldId id="271" r:id="rId21"/>
    <p:sldId id="267" r:id="rId22"/>
    <p:sldId id="26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E8BFA0-DFF8-7F47-B8AC-87D4D34B5641}">
          <p14:sldIdLst>
            <p14:sldId id="265"/>
            <p14:sldId id="259"/>
            <p14:sldId id="287"/>
            <p14:sldId id="290"/>
            <p14:sldId id="288"/>
            <p14:sldId id="289"/>
            <p14:sldId id="266"/>
          </p14:sldIdLst>
        </p14:section>
        <p14:section name="Summary Section" id="{84AE9D78-3EF5-A84E-B320-E0B19D52964A}">
          <p14:sldIdLst>
            <p14:sldId id="286"/>
          </p14:sldIdLst>
        </p14:section>
        <p14:section name="Section 1" id="{C92BCE7B-637A-DA4E-BECD-DF9C4F19DB35}">
          <p14:sldIdLst>
            <p14:sldId id="260"/>
            <p14:sldId id="257"/>
            <p14:sldId id="258"/>
          </p14:sldIdLst>
        </p14:section>
        <p14:section name="Section 2" id="{AF38EB18-A42E-5A44-B553-6105820E3FB6}">
          <p14:sldIdLst>
            <p14:sldId id="261"/>
            <p14:sldId id="262"/>
          </p14:sldIdLst>
        </p14:section>
        <p14:section name="Section 3" id="{BD6BA30A-E746-E043-A937-1E626025917D}">
          <p14:sldIdLst>
            <p14:sldId id="263"/>
            <p14:sldId id="274"/>
          </p14:sldIdLst>
        </p14:section>
        <p14:section name="factors" id="{2C354A08-CCE6-EA40-A482-95B40D7BFF75}">
          <p14:sldIdLst>
            <p14:sldId id="268"/>
            <p14:sldId id="273"/>
            <p14:sldId id="272"/>
            <p14:sldId id="269"/>
            <p14:sldId id="271"/>
            <p14:sldId id="267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9CE"/>
    <a:srgbClr val="AB2301"/>
    <a:srgbClr val="E9E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965611-C8A7-5F45-ABF2-A05393614F45}" v="491" dt="2025-09-20T22:24:02.6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 autoAdjust="0"/>
    <p:restoredTop sz="94582" autoAdjust="0"/>
  </p:normalViewPr>
  <p:slideViewPr>
    <p:cSldViewPr>
      <p:cViewPr>
        <p:scale>
          <a:sx n="101" d="100"/>
          <a:sy n="101" d="100"/>
        </p:scale>
        <p:origin x="760" y="5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er Al Mansory" userId="5e424d34749e0797" providerId="LiveId" clId="{39965611-C8A7-5F45-ABF2-A05393614F45}"/>
    <pc:docChg chg="undo redo custSel addSld delSld modSld sldOrd addSection delSection modSection modShowInfo">
      <pc:chgData name="Amer Al Mansory" userId="5e424d34749e0797" providerId="LiveId" clId="{39965611-C8A7-5F45-ABF2-A05393614F45}" dt="2025-09-20T22:24:02.692" v="1686"/>
      <pc:docMkLst>
        <pc:docMk/>
      </pc:docMkLst>
      <pc:sldChg chg="modSp mod">
        <pc:chgData name="Amer Al Mansory" userId="5e424d34749e0797" providerId="LiveId" clId="{39965611-C8A7-5F45-ABF2-A05393614F45}" dt="2025-09-20T21:33:01.364" v="1120" actId="20577"/>
        <pc:sldMkLst>
          <pc:docMk/>
          <pc:sldMk cId="1433948715" sldId="257"/>
        </pc:sldMkLst>
        <pc:spChg chg="mod">
          <ac:chgData name="Amer Al Mansory" userId="5e424d34749e0797" providerId="LiveId" clId="{39965611-C8A7-5F45-ABF2-A05393614F45}" dt="2025-09-20T21:32:09.644" v="1118" actId="1076"/>
          <ac:spMkLst>
            <pc:docMk/>
            <pc:sldMk cId="1433948715" sldId="257"/>
            <ac:spMk id="2" creationId="{00000000-0000-0000-0000-000000000000}"/>
          </ac:spMkLst>
        </pc:spChg>
        <pc:spChg chg="mod">
          <ac:chgData name="Amer Al Mansory" userId="5e424d34749e0797" providerId="LiveId" clId="{39965611-C8A7-5F45-ABF2-A05393614F45}" dt="2025-09-20T21:33:01.364" v="1120" actId="20577"/>
          <ac:spMkLst>
            <pc:docMk/>
            <pc:sldMk cId="1433948715" sldId="257"/>
            <ac:spMk id="4" creationId="{00000000-0000-0000-0000-000000000000}"/>
          </ac:spMkLst>
        </pc:spChg>
      </pc:sldChg>
      <pc:sldChg chg="modSp mod">
        <pc:chgData name="Amer Al Mansory" userId="5e424d34749e0797" providerId="LiveId" clId="{39965611-C8A7-5F45-ABF2-A05393614F45}" dt="2025-09-20T21:33:19.838" v="1123" actId="20577"/>
        <pc:sldMkLst>
          <pc:docMk/>
          <pc:sldMk cId="3085979002" sldId="258"/>
        </pc:sldMkLst>
        <pc:spChg chg="mod">
          <ac:chgData name="Amer Al Mansory" userId="5e424d34749e0797" providerId="LiveId" clId="{39965611-C8A7-5F45-ABF2-A05393614F45}" dt="2025-09-20T21:33:19.838" v="1123" actId="20577"/>
          <ac:spMkLst>
            <pc:docMk/>
            <pc:sldMk cId="3085979002" sldId="258"/>
            <ac:spMk id="2" creationId="{00000000-0000-0000-0000-000000000000}"/>
          </ac:spMkLst>
        </pc:spChg>
      </pc:sldChg>
      <pc:sldChg chg="addSp delSp modSp mod ord setBg">
        <pc:chgData name="Amer Al Mansory" userId="5e424d34749e0797" providerId="LiveId" clId="{39965611-C8A7-5F45-ABF2-A05393614F45}" dt="2025-09-20T22:04:28.889" v="1632"/>
        <pc:sldMkLst>
          <pc:docMk/>
          <pc:sldMk cId="3743283636" sldId="259"/>
        </pc:sldMkLst>
        <pc:spChg chg="mod">
          <ac:chgData name="Amer Al Mansory" userId="5e424d34749e0797" providerId="LiveId" clId="{39965611-C8A7-5F45-ABF2-A05393614F45}" dt="2025-09-20T21:30:29.168" v="1102" actId="207"/>
          <ac:spMkLst>
            <pc:docMk/>
            <pc:sldMk cId="3743283636" sldId="259"/>
            <ac:spMk id="2" creationId="{00000000-0000-0000-0000-000000000000}"/>
          </ac:spMkLst>
        </pc:spChg>
        <pc:spChg chg="mod">
          <ac:chgData name="Amer Al Mansory" userId="5e424d34749e0797" providerId="LiveId" clId="{39965611-C8A7-5F45-ABF2-A05393614F45}" dt="2025-09-20T21:30:51.874" v="1105" actId="207"/>
          <ac:spMkLst>
            <pc:docMk/>
            <pc:sldMk cId="3743283636" sldId="259"/>
            <ac:spMk id="3" creationId="{00000000-0000-0000-0000-000000000000}"/>
          </ac:spMkLst>
        </pc:spChg>
        <pc:spChg chg="add mod">
          <ac:chgData name="Amer Al Mansory" userId="5e424d34749e0797" providerId="LiveId" clId="{39965611-C8A7-5F45-ABF2-A05393614F45}" dt="2025-09-20T19:51:07.788" v="165" actId="767"/>
          <ac:spMkLst>
            <pc:docMk/>
            <pc:sldMk cId="3743283636" sldId="259"/>
            <ac:spMk id="4" creationId="{D45CD9E4-1B62-F601-FBF0-2EC82E683927}"/>
          </ac:spMkLst>
        </pc:spChg>
        <pc:spChg chg="add del">
          <ac:chgData name="Amer Al Mansory" userId="5e424d34749e0797" providerId="LiveId" clId="{39965611-C8A7-5F45-ABF2-A05393614F45}" dt="2025-09-20T19:44:26.327" v="108" actId="26606"/>
          <ac:spMkLst>
            <pc:docMk/>
            <pc:sldMk cId="3743283636" sldId="259"/>
            <ac:spMk id="12" creationId="{3C06EAFD-0C69-4B3B-BEA7-E7E11DDF9C43}"/>
          </ac:spMkLst>
        </pc:spChg>
        <pc:spChg chg="add del">
          <ac:chgData name="Amer Al Mansory" userId="5e424d34749e0797" providerId="LiveId" clId="{39965611-C8A7-5F45-ABF2-A05393614F45}" dt="2025-09-20T19:44:26.327" v="108" actId="26606"/>
          <ac:spMkLst>
            <pc:docMk/>
            <pc:sldMk cId="3743283636" sldId="259"/>
            <ac:spMk id="14" creationId="{A4066C89-42FB-4624-9AFE-3A31B36491B5}"/>
          </ac:spMkLst>
        </pc:spChg>
        <pc:spChg chg="add del">
          <ac:chgData name="Amer Al Mansory" userId="5e424d34749e0797" providerId="LiveId" clId="{39965611-C8A7-5F45-ABF2-A05393614F45}" dt="2025-09-20T19:44:26.327" v="108" actId="26606"/>
          <ac:spMkLst>
            <pc:docMk/>
            <pc:sldMk cId="3743283636" sldId="259"/>
            <ac:spMk id="16" creationId="{BA218FBC-B2D6-48CA-9289-C4110162EDAD}"/>
          </ac:spMkLst>
        </pc:spChg>
        <pc:spChg chg="add del">
          <ac:chgData name="Amer Al Mansory" userId="5e424d34749e0797" providerId="LiveId" clId="{39965611-C8A7-5F45-ABF2-A05393614F45}" dt="2025-09-20T19:44:26.327" v="108" actId="26606"/>
          <ac:spMkLst>
            <pc:docMk/>
            <pc:sldMk cId="3743283636" sldId="259"/>
            <ac:spMk id="18" creationId="{2DED9084-49DA-4911-ACB7-5F9E4DEFA039}"/>
          </ac:spMkLst>
        </pc:spChg>
        <pc:grpChg chg="add del">
          <ac:chgData name="Amer Al Mansory" userId="5e424d34749e0797" providerId="LiveId" clId="{39965611-C8A7-5F45-ABF2-A05393614F45}" dt="2025-09-20T19:44:26.327" v="108" actId="26606"/>
          <ac:grpSpMkLst>
            <pc:docMk/>
            <pc:sldMk cId="3743283636" sldId="259"/>
            <ac:grpSpMk id="8" creationId="{132FD491-28F3-42E7-AEBF-A9E3C462C92A}"/>
          </ac:grpSpMkLst>
        </pc:grpChg>
      </pc:sldChg>
      <pc:sldChg chg="modSp mod">
        <pc:chgData name="Amer Al Mansory" userId="5e424d34749e0797" providerId="LiveId" clId="{39965611-C8A7-5F45-ABF2-A05393614F45}" dt="2025-09-20T21:31:53.466" v="1117" actId="1076"/>
        <pc:sldMkLst>
          <pc:docMk/>
          <pc:sldMk cId="931633587" sldId="260"/>
        </pc:sldMkLst>
        <pc:spChg chg="mod">
          <ac:chgData name="Amer Al Mansory" userId="5e424d34749e0797" providerId="LiveId" clId="{39965611-C8A7-5F45-ABF2-A05393614F45}" dt="2025-09-20T21:31:41.141" v="1113" actId="2711"/>
          <ac:spMkLst>
            <pc:docMk/>
            <pc:sldMk cId="931633587" sldId="260"/>
            <ac:spMk id="2" creationId="{00000000-0000-0000-0000-000000000000}"/>
          </ac:spMkLst>
        </pc:spChg>
        <pc:picChg chg="mod">
          <ac:chgData name="Amer Al Mansory" userId="5e424d34749e0797" providerId="LiveId" clId="{39965611-C8A7-5F45-ABF2-A05393614F45}" dt="2025-09-20T21:31:53.466" v="1117" actId="1076"/>
          <ac:picMkLst>
            <pc:docMk/>
            <pc:sldMk cId="931633587" sldId="260"/>
            <ac:picMk id="2050" creationId="{00000000-0000-0000-0000-000000000000}"/>
          </ac:picMkLst>
        </pc:picChg>
      </pc:sldChg>
      <pc:sldChg chg="addSp modSp mod">
        <pc:chgData name="Amer Al Mansory" userId="5e424d34749e0797" providerId="LiveId" clId="{39965611-C8A7-5F45-ABF2-A05393614F45}" dt="2025-09-20T21:34:30.910" v="1151" actId="1076"/>
        <pc:sldMkLst>
          <pc:docMk/>
          <pc:sldMk cId="2749791159" sldId="261"/>
        </pc:sldMkLst>
        <pc:spChg chg="add mod">
          <ac:chgData name="Amer Al Mansory" userId="5e424d34749e0797" providerId="LiveId" clId="{39965611-C8A7-5F45-ABF2-A05393614F45}" dt="2025-09-20T21:34:30.910" v="1151" actId="1076"/>
          <ac:spMkLst>
            <pc:docMk/>
            <pc:sldMk cId="2749791159" sldId="261"/>
            <ac:spMk id="2" creationId="{5F6448AF-06D0-7401-4416-ED14906D76D8}"/>
          </ac:spMkLst>
        </pc:spChg>
      </pc:sldChg>
      <pc:sldChg chg="modSp mod">
        <pc:chgData name="Amer Al Mansory" userId="5e424d34749e0797" providerId="LiveId" clId="{39965611-C8A7-5F45-ABF2-A05393614F45}" dt="2025-09-20T21:44:03.962" v="1245" actId="207"/>
        <pc:sldMkLst>
          <pc:docMk/>
          <pc:sldMk cId="3646531746" sldId="262"/>
        </pc:sldMkLst>
        <pc:spChg chg="mod">
          <ac:chgData name="Amer Al Mansory" userId="5e424d34749e0797" providerId="LiveId" clId="{39965611-C8A7-5F45-ABF2-A05393614F45}" dt="2025-09-20T21:44:03.962" v="1245" actId="207"/>
          <ac:spMkLst>
            <pc:docMk/>
            <pc:sldMk cId="3646531746" sldId="262"/>
            <ac:spMk id="2" creationId="{00000000-0000-0000-0000-000000000000}"/>
          </ac:spMkLst>
        </pc:spChg>
        <pc:spChg chg="mod">
          <ac:chgData name="Amer Al Mansory" userId="5e424d34749e0797" providerId="LiveId" clId="{39965611-C8A7-5F45-ABF2-A05393614F45}" dt="2025-09-20T21:34:54.750" v="1152" actId="20577"/>
          <ac:spMkLst>
            <pc:docMk/>
            <pc:sldMk cId="3646531746" sldId="262"/>
            <ac:spMk id="3" creationId="{00000000-0000-0000-0000-000000000000}"/>
          </ac:spMkLst>
        </pc:spChg>
      </pc:sldChg>
      <pc:sldChg chg="modSp mod">
        <pc:chgData name="Amer Al Mansory" userId="5e424d34749e0797" providerId="LiveId" clId="{39965611-C8A7-5F45-ABF2-A05393614F45}" dt="2025-09-20T21:43:56.197" v="1243" actId="207"/>
        <pc:sldMkLst>
          <pc:docMk/>
          <pc:sldMk cId="630599186" sldId="263"/>
        </pc:sldMkLst>
        <pc:spChg chg="mod">
          <ac:chgData name="Amer Al Mansory" userId="5e424d34749e0797" providerId="LiveId" clId="{39965611-C8A7-5F45-ABF2-A05393614F45}" dt="2025-09-20T21:43:56.197" v="1243" actId="207"/>
          <ac:spMkLst>
            <pc:docMk/>
            <pc:sldMk cId="630599186" sldId="263"/>
            <ac:spMk id="2" creationId="{00000000-0000-0000-0000-000000000000}"/>
          </ac:spMkLst>
        </pc:spChg>
      </pc:sldChg>
      <pc:sldChg chg="modSp mod setBg">
        <pc:chgData name="Amer Al Mansory" userId="5e424d34749e0797" providerId="LiveId" clId="{39965611-C8A7-5F45-ABF2-A05393614F45}" dt="2025-09-20T22:08:24.654" v="1679"/>
        <pc:sldMkLst>
          <pc:docMk/>
          <pc:sldMk cId="331651750" sldId="264"/>
        </pc:sldMkLst>
        <pc:spChg chg="mod">
          <ac:chgData name="Amer Al Mansory" userId="5e424d34749e0797" providerId="LiveId" clId="{39965611-C8A7-5F45-ABF2-A05393614F45}" dt="2025-09-20T21:43:47.907" v="1242" actId="207"/>
          <ac:spMkLst>
            <pc:docMk/>
            <pc:sldMk cId="331651750" sldId="264"/>
            <ac:spMk id="2" creationId="{00000000-0000-0000-0000-000000000000}"/>
          </ac:spMkLst>
        </pc:spChg>
      </pc:sldChg>
      <pc:sldChg chg="addSp delSp modSp mod ord setBg delDesignElem">
        <pc:chgData name="Amer Al Mansory" userId="5e424d34749e0797" providerId="LiveId" clId="{39965611-C8A7-5F45-ABF2-A05393614F45}" dt="2025-09-20T19:56:54.081" v="191"/>
        <pc:sldMkLst>
          <pc:docMk/>
          <pc:sldMk cId="1815595220" sldId="265"/>
        </pc:sldMkLst>
        <pc:spChg chg="mod">
          <ac:chgData name="Amer Al Mansory" userId="5e424d34749e0797" providerId="LiveId" clId="{39965611-C8A7-5F45-ABF2-A05393614F45}" dt="2025-09-20T19:45:44.973" v="120" actId="207"/>
          <ac:spMkLst>
            <pc:docMk/>
            <pc:sldMk cId="1815595220" sldId="265"/>
            <ac:spMk id="2" creationId="{00000000-0000-0000-0000-000000000000}"/>
          </ac:spMkLst>
        </pc:spChg>
        <pc:spChg chg="add del mod">
          <ac:chgData name="Amer Al Mansory" userId="5e424d34749e0797" providerId="LiveId" clId="{39965611-C8A7-5F45-ABF2-A05393614F45}" dt="2025-09-20T19:36:39.795" v="44"/>
          <ac:spMkLst>
            <pc:docMk/>
            <pc:sldMk cId="1815595220" sldId="265"/>
            <ac:spMk id="3" creationId="{B9218BCB-B789-7B2E-6827-7AAB67F3D126}"/>
          </ac:spMkLst>
        </pc:spChg>
        <pc:spChg chg="add del">
          <ac:chgData name="Amer Al Mansory" userId="5e424d34749e0797" providerId="LiveId" clId="{39965611-C8A7-5F45-ABF2-A05393614F45}" dt="2025-09-20T19:30:57.576" v="9"/>
          <ac:spMkLst>
            <pc:docMk/>
            <pc:sldMk cId="1815595220" sldId="265"/>
            <ac:spMk id="4" creationId="{FFD48BC7-DC40-47DE-87EE-9F4B6ECB9ABB}"/>
          </ac:spMkLst>
        </pc:spChg>
        <pc:spChg chg="add del">
          <ac:chgData name="Amer Al Mansory" userId="5e424d34749e0797" providerId="LiveId" clId="{39965611-C8A7-5F45-ABF2-A05393614F45}" dt="2025-09-20T19:30:57.576" v="9"/>
          <ac:spMkLst>
            <pc:docMk/>
            <pc:sldMk cId="1815595220" sldId="265"/>
            <ac:spMk id="5" creationId="{E502BBC7-2C76-46F3-BC24-5985BC13DB88}"/>
          </ac:spMkLst>
        </pc:spChg>
        <pc:spChg chg="add del">
          <ac:chgData name="Amer Al Mansory" userId="5e424d34749e0797" providerId="LiveId" clId="{39965611-C8A7-5F45-ABF2-A05393614F45}" dt="2025-09-20T19:30:57.576" v="9"/>
          <ac:spMkLst>
            <pc:docMk/>
            <pc:sldMk cId="1815595220" sldId="265"/>
            <ac:spMk id="6" creationId="{C7F28D52-2A5F-4D23-81AE-7CB8B591C7AF}"/>
          </ac:spMkLst>
        </pc:spChg>
        <pc:spChg chg="add del">
          <ac:chgData name="Amer Al Mansory" userId="5e424d34749e0797" providerId="LiveId" clId="{39965611-C8A7-5F45-ABF2-A05393614F45}" dt="2025-09-20T19:29:03.603" v="2" actId="26606"/>
          <ac:spMkLst>
            <pc:docMk/>
            <pc:sldMk cId="1815595220" sldId="265"/>
            <ac:spMk id="7" creationId="{5A292AEA-2528-46C0-B426-95822B6141FB}"/>
          </ac:spMkLst>
        </pc:spChg>
        <pc:spChg chg="add del">
          <ac:chgData name="Amer Al Mansory" userId="5e424d34749e0797" providerId="LiveId" clId="{39965611-C8A7-5F45-ABF2-A05393614F45}" dt="2025-09-20T19:30:57.576" v="9"/>
          <ac:spMkLst>
            <pc:docMk/>
            <pc:sldMk cId="1815595220" sldId="265"/>
            <ac:spMk id="8" creationId="{3629484E-3792-4B3D-89AD-7C8A1ED0E0D4}"/>
          </ac:spMkLst>
        </pc:spChg>
        <pc:spChg chg="add del">
          <ac:chgData name="Amer Al Mansory" userId="5e424d34749e0797" providerId="LiveId" clId="{39965611-C8A7-5F45-ABF2-A05393614F45}" dt="2025-09-20T19:29:03.603" v="2" actId="26606"/>
          <ac:spMkLst>
            <pc:docMk/>
            <pc:sldMk cId="1815595220" sldId="265"/>
            <ac:spMk id="9" creationId="{D8B7B198-E4DF-43CD-AD8C-199884323745}"/>
          </ac:spMkLst>
        </pc:spChg>
        <pc:spChg chg="add del">
          <ac:chgData name="Amer Al Mansory" userId="5e424d34749e0797" providerId="LiveId" clId="{39965611-C8A7-5F45-ABF2-A05393614F45}" dt="2025-09-20T19:29:03.603" v="2" actId="26606"/>
          <ac:spMkLst>
            <pc:docMk/>
            <pc:sldMk cId="1815595220" sldId="265"/>
            <ac:spMk id="11" creationId="{2BE67753-EA0E-4819-8D22-0B6600CF7231}"/>
          </ac:spMkLst>
        </pc:spChg>
        <pc:spChg chg="add del">
          <ac:chgData name="Amer Al Mansory" userId="5e424d34749e0797" providerId="LiveId" clId="{39965611-C8A7-5F45-ABF2-A05393614F45}" dt="2025-09-20T19:43:41.325" v="102"/>
          <ac:spMkLst>
            <pc:docMk/>
            <pc:sldMk cId="1815595220" sldId="265"/>
            <ac:spMk id="12" creationId="{9A3D0CE2-91FF-49B3-A5D8-181E900D7501}"/>
          </ac:spMkLst>
        </pc:spChg>
        <pc:spChg chg="add del">
          <ac:chgData name="Amer Al Mansory" userId="5e424d34749e0797" providerId="LiveId" clId="{39965611-C8A7-5F45-ABF2-A05393614F45}" dt="2025-09-20T19:43:41.325" v="102"/>
          <ac:spMkLst>
            <pc:docMk/>
            <pc:sldMk cId="1815595220" sldId="265"/>
            <ac:spMk id="16" creationId="{58AEBD96-C315-4F53-9D9E-0E20E993EBFA}"/>
          </ac:spMkLst>
        </pc:spChg>
        <pc:spChg chg="add del">
          <ac:chgData name="Amer Al Mansory" userId="5e424d34749e0797" providerId="LiveId" clId="{39965611-C8A7-5F45-ABF2-A05393614F45}" dt="2025-09-20T19:32:20.737" v="12"/>
          <ac:spMkLst>
            <pc:docMk/>
            <pc:sldMk cId="1815595220" sldId="265"/>
            <ac:spMk id="18" creationId="{9ECB0E0D-AC1B-4E83-84EA-237BFA20636D}"/>
          </ac:spMkLst>
        </pc:spChg>
        <pc:spChg chg="add del">
          <ac:chgData name="Amer Al Mansory" userId="5e424d34749e0797" providerId="LiveId" clId="{39965611-C8A7-5F45-ABF2-A05393614F45}" dt="2025-09-20T19:43:41.325" v="102"/>
          <ac:spMkLst>
            <pc:docMk/>
            <pc:sldMk cId="1815595220" sldId="265"/>
            <ac:spMk id="20" creationId="{78916AAA-66F6-4DFA-88ED-7E27CF6B8DAD}"/>
          </ac:spMkLst>
        </pc:spChg>
        <pc:spChg chg="add del">
          <ac:chgData name="Amer Al Mansory" userId="5e424d34749e0797" providerId="LiveId" clId="{39965611-C8A7-5F45-ABF2-A05393614F45}" dt="2025-09-20T19:43:41.325" v="102"/>
          <ac:spMkLst>
            <pc:docMk/>
            <pc:sldMk cId="1815595220" sldId="265"/>
            <ac:spMk id="21" creationId="{1DA8C18B-9C8E-47E6-BAEF-86331BC0A943}"/>
          </ac:spMkLst>
        </pc:spChg>
        <pc:spChg chg="add del">
          <ac:chgData name="Amer Al Mansory" userId="5e424d34749e0797" providerId="LiveId" clId="{39965611-C8A7-5F45-ABF2-A05393614F45}" dt="2025-09-20T19:43:41.325" v="102"/>
          <ac:spMkLst>
            <pc:docMk/>
            <pc:sldMk cId="1815595220" sldId="265"/>
            <ac:spMk id="24" creationId="{9A3CA49A-71DD-4E8D-8D00-0D000AB38C6C}"/>
          </ac:spMkLst>
        </pc:spChg>
        <pc:spChg chg="add del">
          <ac:chgData name="Amer Al Mansory" userId="5e424d34749e0797" providerId="LiveId" clId="{39965611-C8A7-5F45-ABF2-A05393614F45}" dt="2025-09-20T19:43:41.325" v="102"/>
          <ac:spMkLst>
            <pc:docMk/>
            <pc:sldMk cId="1815595220" sldId="265"/>
            <ac:spMk id="25" creationId="{36E8537E-57AF-43EA-8734-3C66AD72469A}"/>
          </ac:spMkLst>
        </pc:spChg>
        <pc:spChg chg="add del">
          <ac:chgData name="Amer Al Mansory" userId="5e424d34749e0797" providerId="LiveId" clId="{39965611-C8A7-5F45-ABF2-A05393614F45}" dt="2025-09-20T19:44:31.350" v="109" actId="26606"/>
          <ac:spMkLst>
            <pc:docMk/>
            <pc:sldMk cId="1815595220" sldId="265"/>
            <ac:spMk id="26" creationId="{9A3D0CE2-91FF-49B3-A5D8-181E900D7501}"/>
          </ac:spMkLst>
        </pc:spChg>
        <pc:spChg chg="add del">
          <ac:chgData name="Amer Al Mansory" userId="5e424d34749e0797" providerId="LiveId" clId="{39965611-C8A7-5F45-ABF2-A05393614F45}" dt="2025-09-20T19:44:31.350" v="109" actId="26606"/>
          <ac:spMkLst>
            <pc:docMk/>
            <pc:sldMk cId="1815595220" sldId="265"/>
            <ac:spMk id="27" creationId="{58AEBD96-C315-4F53-9D9E-0E20E993EBFA}"/>
          </ac:spMkLst>
        </pc:spChg>
        <pc:spChg chg="add del">
          <ac:chgData name="Amer Al Mansory" userId="5e424d34749e0797" providerId="LiveId" clId="{39965611-C8A7-5F45-ABF2-A05393614F45}" dt="2025-09-20T19:44:31.350" v="109" actId="26606"/>
          <ac:spMkLst>
            <pc:docMk/>
            <pc:sldMk cId="1815595220" sldId="265"/>
            <ac:spMk id="29" creationId="{78916AAA-66F6-4DFA-88ED-7E27CF6B8DAD}"/>
          </ac:spMkLst>
        </pc:spChg>
        <pc:spChg chg="add del">
          <ac:chgData name="Amer Al Mansory" userId="5e424d34749e0797" providerId="LiveId" clId="{39965611-C8A7-5F45-ABF2-A05393614F45}" dt="2025-09-20T19:44:31.350" v="109" actId="26606"/>
          <ac:spMkLst>
            <pc:docMk/>
            <pc:sldMk cId="1815595220" sldId="265"/>
            <ac:spMk id="33" creationId="{9A3CA49A-71DD-4E8D-8D00-0D000AB38C6C}"/>
          </ac:spMkLst>
        </pc:spChg>
        <pc:spChg chg="add del">
          <ac:chgData name="Amer Al Mansory" userId="5e424d34749e0797" providerId="LiveId" clId="{39965611-C8A7-5F45-ABF2-A05393614F45}" dt="2025-09-20T19:29:14.287" v="5"/>
          <ac:spMkLst>
            <pc:docMk/>
            <pc:sldMk cId="1815595220" sldId="265"/>
            <ac:spMk id="34" creationId="{FFD48BC7-DC40-47DE-87EE-9F4B6ECB9ABB}"/>
          </ac:spMkLst>
        </pc:spChg>
        <pc:spChg chg="add del">
          <ac:chgData name="Amer Al Mansory" userId="5e424d34749e0797" providerId="LiveId" clId="{39965611-C8A7-5F45-ABF2-A05393614F45}" dt="2025-09-20T19:29:14.287" v="5"/>
          <ac:spMkLst>
            <pc:docMk/>
            <pc:sldMk cId="1815595220" sldId="265"/>
            <ac:spMk id="35" creationId="{E502BBC7-2C76-46F3-BC24-5985BC13DB88}"/>
          </ac:spMkLst>
        </pc:spChg>
        <pc:spChg chg="add del">
          <ac:chgData name="Amer Al Mansory" userId="5e424d34749e0797" providerId="LiveId" clId="{39965611-C8A7-5F45-ABF2-A05393614F45}" dt="2025-09-20T19:29:14.287" v="5"/>
          <ac:spMkLst>
            <pc:docMk/>
            <pc:sldMk cId="1815595220" sldId="265"/>
            <ac:spMk id="36" creationId="{C7F28D52-2A5F-4D23-81AE-7CB8B591C7AF}"/>
          </ac:spMkLst>
        </pc:spChg>
        <pc:spChg chg="add del">
          <ac:chgData name="Amer Al Mansory" userId="5e424d34749e0797" providerId="LiveId" clId="{39965611-C8A7-5F45-ABF2-A05393614F45}" dt="2025-09-20T19:29:14.287" v="5"/>
          <ac:spMkLst>
            <pc:docMk/>
            <pc:sldMk cId="1815595220" sldId="265"/>
            <ac:spMk id="37" creationId="{3629484E-3792-4B3D-89AD-7C8A1ED0E0D4}"/>
          </ac:spMkLst>
        </pc:spChg>
        <pc:spChg chg="add del">
          <ac:chgData name="Amer Al Mansory" userId="5e424d34749e0797" providerId="LiveId" clId="{39965611-C8A7-5F45-ABF2-A05393614F45}" dt="2025-09-20T19:44:31.350" v="109" actId="26606"/>
          <ac:spMkLst>
            <pc:docMk/>
            <pc:sldMk cId="1815595220" sldId="265"/>
            <ac:spMk id="38" creationId="{36E8537E-57AF-43EA-8734-3C66AD72469A}"/>
          </ac:spMkLst>
        </pc:spChg>
        <pc:spChg chg="add del">
          <ac:chgData name="Amer Al Mansory" userId="5e424d34749e0797" providerId="LiveId" clId="{39965611-C8A7-5F45-ABF2-A05393614F45}" dt="2025-09-20T19:44:31.350" v="109" actId="26606"/>
          <ac:spMkLst>
            <pc:docMk/>
            <pc:sldMk cId="1815595220" sldId="265"/>
            <ac:spMk id="39" creationId="{1DA8C18B-9C8E-47E6-BAEF-86331BC0A943}"/>
          </ac:spMkLst>
        </pc:spChg>
        <pc:spChg chg="add del">
          <ac:chgData name="Amer Al Mansory" userId="5e424d34749e0797" providerId="LiveId" clId="{39965611-C8A7-5F45-ABF2-A05393614F45}" dt="2025-09-20T19:44:25.316" v="107" actId="26606"/>
          <ac:spMkLst>
            <pc:docMk/>
            <pc:sldMk cId="1815595220" sldId="265"/>
            <ac:spMk id="48" creationId="{3C06EAFD-0C69-4B3B-BEA7-E7E11DDF9C43}"/>
          </ac:spMkLst>
        </pc:spChg>
        <pc:spChg chg="add">
          <ac:chgData name="Amer Al Mansory" userId="5e424d34749e0797" providerId="LiveId" clId="{39965611-C8A7-5F45-ABF2-A05393614F45}" dt="2025-09-20T19:44:31.350" v="109" actId="26606"/>
          <ac:spMkLst>
            <pc:docMk/>
            <pc:sldMk cId="1815595220" sldId="265"/>
            <ac:spMk id="49" creationId="{A4066C89-42FB-4624-9AFE-3A31B36491B5}"/>
          </ac:spMkLst>
        </pc:spChg>
        <pc:spChg chg="add del">
          <ac:chgData name="Amer Al Mansory" userId="5e424d34749e0797" providerId="LiveId" clId="{39965611-C8A7-5F45-ABF2-A05393614F45}" dt="2025-09-20T19:44:25.316" v="107" actId="26606"/>
          <ac:spMkLst>
            <pc:docMk/>
            <pc:sldMk cId="1815595220" sldId="265"/>
            <ac:spMk id="50" creationId="{A4066C89-42FB-4624-9AFE-3A31B36491B5}"/>
          </ac:spMkLst>
        </pc:spChg>
        <pc:spChg chg="add">
          <ac:chgData name="Amer Al Mansory" userId="5e424d34749e0797" providerId="LiveId" clId="{39965611-C8A7-5F45-ABF2-A05393614F45}" dt="2025-09-20T19:44:31.350" v="109" actId="26606"/>
          <ac:spMkLst>
            <pc:docMk/>
            <pc:sldMk cId="1815595220" sldId="265"/>
            <ac:spMk id="51" creationId="{BA218FBC-B2D6-48CA-9289-C4110162EDAD}"/>
          </ac:spMkLst>
        </pc:spChg>
        <pc:spChg chg="add del">
          <ac:chgData name="Amer Al Mansory" userId="5e424d34749e0797" providerId="LiveId" clId="{39965611-C8A7-5F45-ABF2-A05393614F45}" dt="2025-09-20T19:44:25.316" v="107" actId="26606"/>
          <ac:spMkLst>
            <pc:docMk/>
            <pc:sldMk cId="1815595220" sldId="265"/>
            <ac:spMk id="52" creationId="{BA218FBC-B2D6-48CA-9289-C4110162EDAD}"/>
          </ac:spMkLst>
        </pc:spChg>
        <pc:spChg chg="add">
          <ac:chgData name="Amer Al Mansory" userId="5e424d34749e0797" providerId="LiveId" clId="{39965611-C8A7-5F45-ABF2-A05393614F45}" dt="2025-09-20T19:44:31.350" v="109" actId="26606"/>
          <ac:spMkLst>
            <pc:docMk/>
            <pc:sldMk cId="1815595220" sldId="265"/>
            <ac:spMk id="53" creationId="{2DED9084-49DA-4911-ACB7-5F9E4DEFA039}"/>
          </ac:spMkLst>
        </pc:spChg>
        <pc:spChg chg="add del">
          <ac:chgData name="Amer Al Mansory" userId="5e424d34749e0797" providerId="LiveId" clId="{39965611-C8A7-5F45-ABF2-A05393614F45}" dt="2025-09-20T19:44:25.316" v="107" actId="26606"/>
          <ac:spMkLst>
            <pc:docMk/>
            <pc:sldMk cId="1815595220" sldId="265"/>
            <ac:spMk id="54" creationId="{2DED9084-49DA-4911-ACB7-5F9E4DEFA039}"/>
          </ac:spMkLst>
        </pc:spChg>
        <pc:grpChg chg="add del">
          <ac:chgData name="Amer Al Mansory" userId="5e424d34749e0797" providerId="LiveId" clId="{39965611-C8A7-5F45-ABF2-A05393614F45}" dt="2025-09-20T19:32:20.737" v="12"/>
          <ac:grpSpMkLst>
            <pc:docMk/>
            <pc:sldMk cId="1815595220" sldId="265"/>
            <ac:grpSpMk id="10" creationId="{8C89EA62-F38E-4285-A105-C5E1BD360093}"/>
          </ac:grpSpMkLst>
        </pc:grpChg>
        <pc:grpChg chg="add del">
          <ac:chgData name="Amer Al Mansory" userId="5e424d34749e0797" providerId="LiveId" clId="{39965611-C8A7-5F45-ABF2-A05393614F45}" dt="2025-09-20T19:29:03.603" v="2" actId="26606"/>
          <ac:grpSpMkLst>
            <pc:docMk/>
            <pc:sldMk cId="1815595220" sldId="265"/>
            <ac:grpSpMk id="13" creationId="{D76D63AC-0421-45EC-B383-E79A61A78C6B}"/>
          </ac:grpSpMkLst>
        </pc:grpChg>
        <pc:grpChg chg="add del">
          <ac:chgData name="Amer Al Mansory" userId="5e424d34749e0797" providerId="LiveId" clId="{39965611-C8A7-5F45-ABF2-A05393614F45}" dt="2025-09-20T19:32:20.737" v="12"/>
          <ac:grpSpMkLst>
            <pc:docMk/>
            <pc:sldMk cId="1815595220" sldId="265"/>
            <ac:grpSpMk id="19" creationId="{D6DCB3B1-E1A7-4510-831B-77C8EFF566AC}"/>
          </ac:grpSpMkLst>
        </pc:grpChg>
        <pc:grpChg chg="add del">
          <ac:chgData name="Amer Al Mansory" userId="5e424d34749e0797" providerId="LiveId" clId="{39965611-C8A7-5F45-ABF2-A05393614F45}" dt="2025-09-20T19:29:03.603" v="2" actId="26606"/>
          <ac:grpSpMkLst>
            <pc:docMk/>
            <pc:sldMk cId="1815595220" sldId="265"/>
            <ac:grpSpMk id="22" creationId="{87F87F1B-42BA-4AC7-A4E2-41544DDB2CE3}"/>
          </ac:grpSpMkLst>
        </pc:grpChg>
        <pc:grpChg chg="add del">
          <ac:chgData name="Amer Al Mansory" userId="5e424d34749e0797" providerId="LiveId" clId="{39965611-C8A7-5F45-ABF2-A05393614F45}" dt="2025-09-20T19:43:41.325" v="102"/>
          <ac:grpSpMkLst>
            <pc:docMk/>
            <pc:sldMk cId="1815595220" sldId="265"/>
            <ac:grpSpMk id="23" creationId="{A137D43F-BAD6-47F1-AA65-AEEA38A2FF30}"/>
          </ac:grpSpMkLst>
        </pc:grpChg>
        <pc:grpChg chg="add del">
          <ac:chgData name="Amer Al Mansory" userId="5e424d34749e0797" providerId="LiveId" clId="{39965611-C8A7-5F45-ABF2-A05393614F45}" dt="2025-09-20T19:29:03.603" v="2" actId="26606"/>
          <ac:grpSpMkLst>
            <pc:docMk/>
            <pc:sldMk cId="1815595220" sldId="265"/>
            <ac:grpSpMk id="28" creationId="{967346A5-7569-4F15-AB5D-BE3DADF192C0}"/>
          </ac:grpSpMkLst>
        </pc:grpChg>
        <pc:grpChg chg="add">
          <ac:chgData name="Amer Al Mansory" userId="5e424d34749e0797" providerId="LiveId" clId="{39965611-C8A7-5F45-ABF2-A05393614F45}" dt="2025-09-20T19:43:48.529" v="104" actId="26606"/>
          <ac:grpSpMkLst>
            <pc:docMk/>
            <pc:sldMk cId="1815595220" sldId="265"/>
            <ac:grpSpMk id="30" creationId="{A137D43F-BAD6-47F1-AA65-AEEA38A2FF30}"/>
          </ac:grpSpMkLst>
        </pc:grpChg>
        <pc:cxnChg chg="add del">
          <ac:chgData name="Amer Al Mansory" userId="5e424d34749e0797" providerId="LiveId" clId="{39965611-C8A7-5F45-ABF2-A05393614F45}" dt="2025-09-20T19:32:20.737" v="12"/>
          <ac:cxnSpMkLst>
            <pc:docMk/>
            <pc:sldMk cId="1815595220" sldId="265"/>
            <ac:cxnSpMk id="17" creationId="{6116DDC6-8F07-46CC-8751-E5C9346B2A08}"/>
          </ac:cxnSpMkLst>
        </pc:cxnChg>
      </pc:sldChg>
      <pc:sldChg chg="modSp ord">
        <pc:chgData name="Amer Al Mansory" userId="5e424d34749e0797" providerId="LiveId" clId="{39965611-C8A7-5F45-ABF2-A05393614F45}" dt="2025-09-20T22:05:19.713" v="1635" actId="20578"/>
        <pc:sldMkLst>
          <pc:docMk/>
          <pc:sldMk cId="4163002183" sldId="266"/>
        </pc:sldMkLst>
        <pc:picChg chg="mod">
          <ac:chgData name="Amer Al Mansory" userId="5e424d34749e0797" providerId="LiveId" clId="{39965611-C8A7-5F45-ABF2-A05393614F45}" dt="2025-09-20T21:31:07.355" v="1108" actId="1076"/>
          <ac:picMkLst>
            <pc:docMk/>
            <pc:sldMk cId="4163002183" sldId="266"/>
            <ac:picMk id="2" creationId="{00000000-0000-0000-0000-000000000000}"/>
          </ac:picMkLst>
        </pc:picChg>
      </pc:sldChg>
      <pc:sldChg chg="modSp mod">
        <pc:chgData name="Amer Al Mansory" userId="5e424d34749e0797" providerId="LiveId" clId="{39965611-C8A7-5F45-ABF2-A05393614F45}" dt="2025-09-20T21:43:34.119" v="1238" actId="1076"/>
        <pc:sldMkLst>
          <pc:docMk/>
          <pc:sldMk cId="1992988511" sldId="267"/>
        </pc:sldMkLst>
        <pc:graphicFrameChg chg="mod modGraphic">
          <ac:chgData name="Amer Al Mansory" userId="5e424d34749e0797" providerId="LiveId" clId="{39965611-C8A7-5F45-ABF2-A05393614F45}" dt="2025-09-20T21:43:34.119" v="1238" actId="1076"/>
          <ac:graphicFrameMkLst>
            <pc:docMk/>
            <pc:sldMk cId="1992988511" sldId="267"/>
            <ac:graphicFrameMk id="2" creationId="{00000000-0000-0000-0000-000000000000}"/>
          </ac:graphicFrameMkLst>
        </pc:graphicFrameChg>
      </pc:sldChg>
      <pc:sldChg chg="addSp modSp mod setBg">
        <pc:chgData name="Amer Al Mansory" userId="5e424d34749e0797" providerId="LiveId" clId="{39965611-C8A7-5F45-ABF2-A05393614F45}" dt="2025-09-20T22:02:01.858" v="1296"/>
        <pc:sldMkLst>
          <pc:docMk/>
          <pc:sldMk cId="0" sldId="268"/>
        </pc:sldMkLst>
        <pc:spChg chg="mod ord">
          <ac:chgData name="Amer Al Mansory" userId="5e424d34749e0797" providerId="LiveId" clId="{39965611-C8A7-5F45-ABF2-A05393614F45}" dt="2025-09-20T21:41:19.516" v="1222" actId="26606"/>
          <ac:spMkLst>
            <pc:docMk/>
            <pc:sldMk cId="0" sldId="268"/>
            <ac:spMk id="3" creationId="{00000000-0000-0000-0000-000000000000}"/>
          </ac:spMkLst>
        </pc:spChg>
        <pc:spChg chg="mod">
          <ac:chgData name="Amer Al Mansory" userId="5e424d34749e0797" providerId="LiveId" clId="{39965611-C8A7-5F45-ABF2-A05393614F45}" dt="2025-09-20T21:42:22.313" v="1229" actId="255"/>
          <ac:spMkLst>
            <pc:docMk/>
            <pc:sldMk cId="0" sldId="268"/>
            <ac:spMk id="4" creationId="{00000000-0000-0000-0000-000000000000}"/>
          </ac:spMkLst>
        </pc:spChg>
        <pc:spChg chg="add">
          <ac:chgData name="Amer Al Mansory" userId="5e424d34749e0797" providerId="LiveId" clId="{39965611-C8A7-5F45-ABF2-A05393614F45}" dt="2025-09-20T21:41:19.516" v="1222" actId="26606"/>
          <ac:spMkLst>
            <pc:docMk/>
            <pc:sldMk cId="0" sldId="268"/>
            <ac:spMk id="13" creationId="{9FB3768C-1D21-400E-B059-EFF86063F588}"/>
          </ac:spMkLst>
        </pc:spChg>
        <pc:spChg chg="add">
          <ac:chgData name="Amer Al Mansory" userId="5e424d34749e0797" providerId="LiveId" clId="{39965611-C8A7-5F45-ABF2-A05393614F45}" dt="2025-09-20T21:41:19.516" v="1222" actId="26606"/>
          <ac:spMkLst>
            <pc:docMk/>
            <pc:sldMk cId="0" sldId="268"/>
            <ac:spMk id="15" creationId="{4D87BCA1-45E6-44B3-B3DA-1F4144DE67CD}"/>
          </ac:spMkLst>
        </pc:spChg>
        <pc:grpChg chg="add">
          <ac:chgData name="Amer Al Mansory" userId="5e424d34749e0797" providerId="LiveId" clId="{39965611-C8A7-5F45-ABF2-A05393614F45}" dt="2025-09-20T21:41:19.516" v="1222" actId="26606"/>
          <ac:grpSpMkLst>
            <pc:docMk/>
            <pc:sldMk cId="0" sldId="268"/>
            <ac:grpSpMk id="9" creationId="{132FD491-28F3-42E7-AEBF-A9E3C462C92A}"/>
          </ac:grpSpMkLst>
        </pc:grpChg>
        <pc:grpChg chg="add">
          <ac:chgData name="Amer Al Mansory" userId="5e424d34749e0797" providerId="LiveId" clId="{39965611-C8A7-5F45-ABF2-A05393614F45}" dt="2025-09-20T21:41:19.516" v="1222" actId="26606"/>
          <ac:grpSpMkLst>
            <pc:docMk/>
            <pc:sldMk cId="0" sldId="268"/>
            <ac:grpSpMk id="17" creationId="{9AE62FDA-E44C-440D-A3D3-5C188720D498}"/>
          </ac:grpSpMkLst>
        </pc:grpChg>
      </pc:sldChg>
      <pc:sldChg chg="modSp mod">
        <pc:chgData name="Amer Al Mansory" userId="5e424d34749e0797" providerId="LiveId" clId="{39965611-C8A7-5F45-ABF2-A05393614F45}" dt="2025-09-20T21:43:16.006" v="1234" actId="1076"/>
        <pc:sldMkLst>
          <pc:docMk/>
          <pc:sldMk cId="0" sldId="269"/>
        </pc:sldMkLst>
        <pc:picChg chg="mod">
          <ac:chgData name="Amer Al Mansory" userId="5e424d34749e0797" providerId="LiveId" clId="{39965611-C8A7-5F45-ABF2-A05393614F45}" dt="2025-09-20T21:43:16.006" v="1234" actId="1076"/>
          <ac:picMkLst>
            <pc:docMk/>
            <pc:sldMk cId="0" sldId="269"/>
            <ac:picMk id="3" creationId="{00000000-0000-0000-0000-000000000000}"/>
          </ac:picMkLst>
        </pc:picChg>
      </pc:sldChg>
      <pc:sldChg chg="modSp mod">
        <pc:chgData name="Amer Al Mansory" userId="5e424d34749e0797" providerId="LiveId" clId="{39965611-C8A7-5F45-ABF2-A05393614F45}" dt="2025-09-20T21:43:25.551" v="1236" actId="1076"/>
        <pc:sldMkLst>
          <pc:docMk/>
          <pc:sldMk cId="0" sldId="271"/>
        </pc:sldMkLst>
        <pc:picChg chg="mod">
          <ac:chgData name="Amer Al Mansory" userId="5e424d34749e0797" providerId="LiveId" clId="{39965611-C8A7-5F45-ABF2-A05393614F45}" dt="2025-09-20T21:43:25.551" v="1236" actId="1076"/>
          <ac:picMkLst>
            <pc:docMk/>
            <pc:sldMk cId="0" sldId="271"/>
            <ac:picMk id="3074" creationId="{00000000-0000-0000-0000-000000000000}"/>
          </ac:picMkLst>
        </pc:picChg>
      </pc:sldChg>
      <pc:sldChg chg="modSp mod">
        <pc:chgData name="Amer Al Mansory" userId="5e424d34749e0797" providerId="LiveId" clId="{39965611-C8A7-5F45-ABF2-A05393614F45}" dt="2025-09-20T21:43:10.721" v="1233" actId="1076"/>
        <pc:sldMkLst>
          <pc:docMk/>
          <pc:sldMk cId="0" sldId="272"/>
        </pc:sldMkLst>
        <pc:picChg chg="mod">
          <ac:chgData name="Amer Al Mansory" userId="5e424d34749e0797" providerId="LiveId" clId="{39965611-C8A7-5F45-ABF2-A05393614F45}" dt="2025-09-20T21:43:10.721" v="1233" actId="1076"/>
          <ac:picMkLst>
            <pc:docMk/>
            <pc:sldMk cId="0" sldId="272"/>
            <ac:picMk id="4098" creationId="{00000000-0000-0000-0000-000000000000}"/>
          </ac:picMkLst>
        </pc:picChg>
      </pc:sldChg>
      <pc:sldChg chg="modSp mod">
        <pc:chgData name="Amer Al Mansory" userId="5e424d34749e0797" providerId="LiveId" clId="{39965611-C8A7-5F45-ABF2-A05393614F45}" dt="2025-09-20T21:42:59.224" v="1231" actId="14100"/>
        <pc:sldMkLst>
          <pc:docMk/>
          <pc:sldMk cId="0" sldId="273"/>
        </pc:sldMkLst>
        <pc:picChg chg="mod">
          <ac:chgData name="Amer Al Mansory" userId="5e424d34749e0797" providerId="LiveId" clId="{39965611-C8A7-5F45-ABF2-A05393614F45}" dt="2025-09-20T21:42:59.224" v="1231" actId="14100"/>
          <ac:picMkLst>
            <pc:docMk/>
            <pc:sldMk cId="0" sldId="273"/>
            <ac:picMk id="5122" creationId="{00000000-0000-0000-0000-000000000000}"/>
          </ac:picMkLst>
        </pc:picChg>
      </pc:sldChg>
      <pc:sldChg chg="addSp delSp modSp mod setBg modAnim">
        <pc:chgData name="Amer Al Mansory" userId="5e424d34749e0797" providerId="LiveId" clId="{39965611-C8A7-5F45-ABF2-A05393614F45}" dt="2025-09-20T22:24:02.692" v="1686"/>
        <pc:sldMkLst>
          <pc:docMk/>
          <pc:sldMk cId="3776500096" sldId="274"/>
        </pc:sldMkLst>
        <pc:spChg chg="mod ord">
          <ac:chgData name="Amer Al Mansory" userId="5e424d34749e0797" providerId="LiveId" clId="{39965611-C8A7-5F45-ABF2-A05393614F45}" dt="2025-09-20T21:59:33.547" v="1287" actId="13244"/>
          <ac:spMkLst>
            <pc:docMk/>
            <pc:sldMk cId="3776500096" sldId="274"/>
            <ac:spMk id="2" creationId="{00000000-0000-0000-0000-000000000000}"/>
          </ac:spMkLst>
        </pc:spChg>
        <pc:spChg chg="mod">
          <ac:chgData name="Amer Al Mansory" userId="5e424d34749e0797" providerId="LiveId" clId="{39965611-C8A7-5F45-ABF2-A05393614F45}" dt="2025-09-20T21:58:12.705" v="1277" actId="207"/>
          <ac:spMkLst>
            <pc:docMk/>
            <pc:sldMk cId="3776500096" sldId="274"/>
            <ac:spMk id="3" creationId="{00000000-0000-0000-0000-000000000000}"/>
          </ac:spMkLst>
        </pc:spChg>
        <pc:spChg chg="del mod">
          <ac:chgData name="Amer Al Mansory" userId="5e424d34749e0797" providerId="LiveId" clId="{39965611-C8A7-5F45-ABF2-A05393614F45}" dt="2025-09-20T21:36:03.813" v="1157" actId="478"/>
          <ac:spMkLst>
            <pc:docMk/>
            <pc:sldMk cId="3776500096" sldId="274"/>
            <ac:spMk id="5" creationId="{00000000-0000-0000-0000-000000000000}"/>
          </ac:spMkLst>
        </pc:spChg>
        <pc:spChg chg="mod topLvl">
          <ac:chgData name="Amer Al Mansory" userId="5e424d34749e0797" providerId="LiveId" clId="{39965611-C8A7-5F45-ABF2-A05393614F45}" dt="2025-09-20T21:59:53.305" v="1291"/>
          <ac:spMkLst>
            <pc:docMk/>
            <pc:sldMk cId="3776500096" sldId="274"/>
            <ac:spMk id="6" creationId="{00000000-0000-0000-0000-000000000000}"/>
          </ac:spMkLst>
        </pc:spChg>
        <pc:spChg chg="add mod">
          <ac:chgData name="Amer Al Mansory" userId="5e424d34749e0797" providerId="LiveId" clId="{39965611-C8A7-5F45-ABF2-A05393614F45}" dt="2025-09-20T21:59:14.934" v="1282" actId="164"/>
          <ac:spMkLst>
            <pc:docMk/>
            <pc:sldMk cId="3776500096" sldId="274"/>
            <ac:spMk id="9" creationId="{AFCE5431-4B18-1A0C-2633-A2FC71A0614E}"/>
          </ac:spMkLst>
        </pc:spChg>
        <pc:grpChg chg="del">
          <ac:chgData name="Amer Al Mansory" userId="5e424d34749e0797" providerId="LiveId" clId="{39965611-C8A7-5F45-ABF2-A05393614F45}" dt="2025-09-20T21:36:03.813" v="1157" actId="478"/>
          <ac:grpSpMkLst>
            <pc:docMk/>
            <pc:sldMk cId="3776500096" sldId="274"/>
            <ac:grpSpMk id="7" creationId="{00000000-0000-0000-0000-000000000000}"/>
          </ac:grpSpMkLst>
        </pc:grpChg>
        <pc:grpChg chg="del mod">
          <ac:chgData name="Amer Al Mansory" userId="5e424d34749e0797" providerId="LiveId" clId="{39965611-C8A7-5F45-ABF2-A05393614F45}" dt="2025-09-20T21:39:20.856" v="1209" actId="165"/>
          <ac:grpSpMkLst>
            <pc:docMk/>
            <pc:sldMk cId="3776500096" sldId="274"/>
            <ac:grpSpMk id="8" creationId="{00000000-0000-0000-0000-000000000000}"/>
          </ac:grpSpMkLst>
        </pc:grpChg>
        <pc:grpChg chg="add del mod">
          <ac:chgData name="Amer Al Mansory" userId="5e424d34749e0797" providerId="LiveId" clId="{39965611-C8A7-5F45-ABF2-A05393614F45}" dt="2025-09-20T21:59:07.954" v="1281" actId="165"/>
          <ac:grpSpMkLst>
            <pc:docMk/>
            <pc:sldMk cId="3776500096" sldId="274"/>
            <ac:grpSpMk id="10" creationId="{174F02F2-847F-478A-23D3-A229B795F6CC}"/>
          </ac:grpSpMkLst>
        </pc:grpChg>
        <pc:grpChg chg="add mod ord">
          <ac:chgData name="Amer Al Mansory" userId="5e424d34749e0797" providerId="LiveId" clId="{39965611-C8A7-5F45-ABF2-A05393614F45}" dt="2025-09-20T21:59:45.364" v="1290" actId="13244"/>
          <ac:grpSpMkLst>
            <pc:docMk/>
            <pc:sldMk cId="3776500096" sldId="274"/>
            <ac:grpSpMk id="11" creationId="{6CB52060-89F5-AC76-FFEA-AFEBF8DB2FAE}"/>
          </ac:grpSpMkLst>
        </pc:grpChg>
        <pc:picChg chg="mod topLvl">
          <ac:chgData name="Amer Al Mansory" userId="5e424d34749e0797" providerId="LiveId" clId="{39965611-C8A7-5F45-ABF2-A05393614F45}" dt="2025-09-20T21:59:14.934" v="1282" actId="164"/>
          <ac:picMkLst>
            <pc:docMk/>
            <pc:sldMk cId="3776500096" sldId="274"/>
            <ac:picMk id="4" creationId="{00000000-0000-0000-0000-000000000000}"/>
          </ac:picMkLst>
        </pc:picChg>
      </pc:sldChg>
      <pc:sldChg chg="modSp new del mod setBg">
        <pc:chgData name="Amer Al Mansory" userId="5e424d34749e0797" providerId="LiveId" clId="{39965611-C8A7-5F45-ABF2-A05393614F45}" dt="2025-09-20T19:47:11.866" v="121" actId="2696"/>
        <pc:sldMkLst>
          <pc:docMk/>
          <pc:sldMk cId="827244273" sldId="275"/>
        </pc:sldMkLst>
        <pc:spChg chg="mod">
          <ac:chgData name="Amer Al Mansory" userId="5e424d34749e0797" providerId="LiveId" clId="{39965611-C8A7-5F45-ABF2-A05393614F45}" dt="2025-09-20T19:43:42.943" v="103"/>
          <ac:spMkLst>
            <pc:docMk/>
            <pc:sldMk cId="827244273" sldId="275"/>
            <ac:spMk id="2" creationId="{179483B6-FA4D-D59B-0785-5440F1B0AB83}"/>
          </ac:spMkLst>
        </pc:spChg>
        <pc:spChg chg="mod">
          <ac:chgData name="Amer Al Mansory" userId="5e424d34749e0797" providerId="LiveId" clId="{39965611-C8A7-5F45-ABF2-A05393614F45}" dt="2025-09-20T19:43:42.943" v="103"/>
          <ac:spMkLst>
            <pc:docMk/>
            <pc:sldMk cId="827244273" sldId="275"/>
            <ac:spMk id="3" creationId="{2945CE35-7D6C-5C9C-9255-FF0AEB3D19AF}"/>
          </ac:spMkLst>
        </pc:spChg>
      </pc:sldChg>
      <pc:sldChg chg="addSp modSp new del mod ord modTransition setBg">
        <pc:chgData name="Amer Al Mansory" userId="5e424d34749e0797" providerId="LiveId" clId="{39965611-C8A7-5F45-ABF2-A05393614F45}" dt="2025-09-20T20:33:37.770" v="635" actId="2696"/>
        <pc:sldMkLst>
          <pc:docMk/>
          <pc:sldMk cId="4134019000" sldId="275"/>
        </pc:sldMkLst>
        <pc:spChg chg="add mod">
          <ac:chgData name="Amer Al Mansory" userId="5e424d34749e0797" providerId="LiveId" clId="{39965611-C8A7-5F45-ABF2-A05393614F45}" dt="2025-09-20T19:59:13.332" v="208" actId="14100"/>
          <ac:spMkLst>
            <pc:docMk/>
            <pc:sldMk cId="4134019000" sldId="275"/>
            <ac:spMk id="2" creationId="{92761664-2CC7-04E8-6969-5A859A899BA2}"/>
          </ac:spMkLst>
        </pc:spChg>
        <pc:spChg chg="add mod">
          <ac:chgData name="Amer Al Mansory" userId="5e424d34749e0797" providerId="LiveId" clId="{39965611-C8A7-5F45-ABF2-A05393614F45}" dt="2025-09-20T19:56:29.033" v="190" actId="17032"/>
          <ac:spMkLst>
            <pc:docMk/>
            <pc:sldMk cId="4134019000" sldId="275"/>
            <ac:spMk id="3" creationId="{58F92A64-7EA1-E635-D8C4-07ADDC4DA279}"/>
          </ac:spMkLst>
        </pc:spChg>
        <pc:spChg chg="add mod">
          <ac:chgData name="Amer Al Mansory" userId="5e424d34749e0797" providerId="LiveId" clId="{39965611-C8A7-5F45-ABF2-A05393614F45}" dt="2025-09-20T19:55:37.262" v="182" actId="1076"/>
          <ac:spMkLst>
            <pc:docMk/>
            <pc:sldMk cId="4134019000" sldId="275"/>
            <ac:spMk id="4" creationId="{035B9FF8-154E-78DF-FA1D-9AD19097C57E}"/>
          </ac:spMkLst>
        </pc:spChg>
      </pc:sldChg>
      <pc:sldChg chg="addSp delSp modSp add del mod ord">
        <pc:chgData name="Amer Al Mansory" userId="5e424d34749e0797" providerId="LiveId" clId="{39965611-C8A7-5F45-ABF2-A05393614F45}" dt="2025-09-20T20:34:13.511" v="641" actId="2696"/>
        <pc:sldMkLst>
          <pc:docMk/>
          <pc:sldMk cId="1296089263" sldId="276"/>
        </pc:sldMkLst>
        <pc:spChg chg="mod ord">
          <ac:chgData name="Amer Al Mansory" userId="5e424d34749e0797" providerId="LiveId" clId="{39965611-C8A7-5F45-ABF2-A05393614F45}" dt="2025-09-20T20:26:47.111" v="555" actId="1076"/>
          <ac:spMkLst>
            <pc:docMk/>
            <pc:sldMk cId="1296089263" sldId="276"/>
            <ac:spMk id="2" creationId="{C0422B43-070D-01A9-0BFB-F1EFB3D0A554}"/>
          </ac:spMkLst>
        </pc:spChg>
        <pc:spChg chg="mod ord">
          <ac:chgData name="Amer Al Mansory" userId="5e424d34749e0797" providerId="LiveId" clId="{39965611-C8A7-5F45-ABF2-A05393614F45}" dt="2025-09-20T20:25:59.808" v="550" actId="14100"/>
          <ac:spMkLst>
            <pc:docMk/>
            <pc:sldMk cId="1296089263" sldId="276"/>
            <ac:spMk id="3" creationId="{37622A73-CF64-4DAA-B8D7-751F6711DDF4}"/>
          </ac:spMkLst>
        </pc:spChg>
        <pc:spChg chg="mod ord">
          <ac:chgData name="Amer Al Mansory" userId="5e424d34749e0797" providerId="LiveId" clId="{39965611-C8A7-5F45-ABF2-A05393614F45}" dt="2025-09-20T20:19:32.306" v="436" actId="164"/>
          <ac:spMkLst>
            <pc:docMk/>
            <pc:sldMk cId="1296089263" sldId="276"/>
            <ac:spMk id="4" creationId="{F87BC164-9498-EBA0-D85E-CF3F6BE94BB6}"/>
          </ac:spMkLst>
        </pc:spChg>
        <pc:spChg chg="add del mod">
          <ac:chgData name="Amer Al Mansory" userId="5e424d34749e0797" providerId="LiveId" clId="{39965611-C8A7-5F45-ABF2-A05393614F45}" dt="2025-09-20T20:13:59.337" v="345"/>
          <ac:spMkLst>
            <pc:docMk/>
            <pc:sldMk cId="1296089263" sldId="276"/>
            <ac:spMk id="5" creationId="{8A066124-DD78-37D1-5C0B-DA5925C84887}"/>
          </ac:spMkLst>
        </pc:spChg>
        <pc:spChg chg="add mod ord">
          <ac:chgData name="Amer Al Mansory" userId="5e424d34749e0797" providerId="LiveId" clId="{39965611-C8A7-5F45-ABF2-A05393614F45}" dt="2025-09-20T20:33:57.402" v="639" actId="1076"/>
          <ac:spMkLst>
            <pc:docMk/>
            <pc:sldMk cId="1296089263" sldId="276"/>
            <ac:spMk id="6" creationId="{DB84EB64-D681-6D24-7142-13F42EFFEF85}"/>
          </ac:spMkLst>
        </pc:spChg>
        <pc:spChg chg="add del mod">
          <ac:chgData name="Amer Al Mansory" userId="5e424d34749e0797" providerId="LiveId" clId="{39965611-C8A7-5F45-ABF2-A05393614F45}" dt="2025-09-20T20:16:58.577" v="376" actId="478"/>
          <ac:spMkLst>
            <pc:docMk/>
            <pc:sldMk cId="1296089263" sldId="276"/>
            <ac:spMk id="7" creationId="{07847FF7-B9E4-1FBB-A38B-E3A4BCE668FF}"/>
          </ac:spMkLst>
        </pc:spChg>
        <pc:spChg chg="add del mod">
          <ac:chgData name="Amer Al Mansory" userId="5e424d34749e0797" providerId="LiveId" clId="{39965611-C8A7-5F45-ABF2-A05393614F45}" dt="2025-09-20T20:19:06.963" v="434" actId="478"/>
          <ac:spMkLst>
            <pc:docMk/>
            <pc:sldMk cId="1296089263" sldId="276"/>
            <ac:spMk id="8" creationId="{3BF82A71-869D-7B53-F3D5-E8E420231D76}"/>
          </ac:spMkLst>
        </pc:spChg>
        <pc:spChg chg="add mod ord">
          <ac:chgData name="Amer Al Mansory" userId="5e424d34749e0797" providerId="LiveId" clId="{39965611-C8A7-5F45-ABF2-A05393614F45}" dt="2025-09-20T20:27:21.417" v="565" actId="1076"/>
          <ac:spMkLst>
            <pc:docMk/>
            <pc:sldMk cId="1296089263" sldId="276"/>
            <ac:spMk id="10" creationId="{4CC99899-45D9-EF87-514D-492D2F24BFBD}"/>
          </ac:spMkLst>
        </pc:spChg>
        <pc:spChg chg="add mod ord">
          <ac:chgData name="Amer Al Mansory" userId="5e424d34749e0797" providerId="LiveId" clId="{39965611-C8A7-5F45-ABF2-A05393614F45}" dt="2025-09-20T20:34:00.449" v="640" actId="1076"/>
          <ac:spMkLst>
            <pc:docMk/>
            <pc:sldMk cId="1296089263" sldId="276"/>
            <ac:spMk id="12" creationId="{C558951B-B8FB-CD87-EF07-EB297DF64262}"/>
          </ac:spMkLst>
        </pc:spChg>
        <pc:spChg chg="add mod">
          <ac:chgData name="Amer Al Mansory" userId="5e424d34749e0797" providerId="LiveId" clId="{39965611-C8A7-5F45-ABF2-A05393614F45}" dt="2025-09-20T20:22:51.498" v="511" actId="571"/>
          <ac:spMkLst>
            <pc:docMk/>
            <pc:sldMk cId="1296089263" sldId="276"/>
            <ac:spMk id="13" creationId="{FFF325BA-9DB0-856B-4966-44D6B23A4989}"/>
          </ac:spMkLst>
        </pc:spChg>
        <pc:grpChg chg="add mod">
          <ac:chgData name="Amer Al Mansory" userId="5e424d34749e0797" providerId="LiveId" clId="{39965611-C8A7-5F45-ABF2-A05393614F45}" dt="2025-09-20T20:33:54.198" v="638" actId="1076"/>
          <ac:grpSpMkLst>
            <pc:docMk/>
            <pc:sldMk cId="1296089263" sldId="276"/>
            <ac:grpSpMk id="9" creationId="{2DCE034C-D0E8-7170-CD21-D848950E7891}"/>
          </ac:grpSpMkLst>
        </pc:grpChg>
        <pc:grpChg chg="add mod ord">
          <ac:chgData name="Amer Al Mansory" userId="5e424d34749e0797" providerId="LiveId" clId="{39965611-C8A7-5F45-ABF2-A05393614F45}" dt="2025-09-20T20:28:23.145" v="574" actId="1076"/>
          <ac:grpSpMkLst>
            <pc:docMk/>
            <pc:sldMk cId="1296089263" sldId="276"/>
            <ac:grpSpMk id="11" creationId="{2C5ECB19-C4E9-C48A-A7AF-D20155BEFEC6}"/>
          </ac:grpSpMkLst>
        </pc:grpChg>
        <pc:grpChg chg="add mod ord">
          <ac:chgData name="Amer Al Mansory" userId="5e424d34749e0797" providerId="LiveId" clId="{39965611-C8A7-5F45-ABF2-A05393614F45}" dt="2025-09-20T20:28:23.145" v="574" actId="1076"/>
          <ac:grpSpMkLst>
            <pc:docMk/>
            <pc:sldMk cId="1296089263" sldId="276"/>
            <ac:grpSpMk id="14" creationId="{CAAD3817-1EF1-A2D9-8E99-DBBF05554215}"/>
          </ac:grpSpMkLst>
        </pc:grpChg>
      </pc:sldChg>
      <pc:sldChg chg="addSp modSp new del mod setBg">
        <pc:chgData name="Amer Al Mansory" userId="5e424d34749e0797" providerId="LiveId" clId="{39965611-C8A7-5F45-ABF2-A05393614F45}" dt="2025-09-20T19:49:49.176" v="145" actId="2696"/>
        <pc:sldMkLst>
          <pc:docMk/>
          <pc:sldMk cId="2009517743" sldId="276"/>
        </pc:sldMkLst>
        <pc:spChg chg="mod">
          <ac:chgData name="Amer Al Mansory" userId="5e424d34749e0797" providerId="LiveId" clId="{39965611-C8A7-5F45-ABF2-A05393614F45}" dt="2025-09-20T19:49:24.018" v="137" actId="5793"/>
          <ac:spMkLst>
            <pc:docMk/>
            <pc:sldMk cId="2009517743" sldId="276"/>
            <ac:spMk id="2" creationId="{443299F8-5FEC-A666-1E2A-804AC791FF18}"/>
          </ac:spMkLst>
        </pc:spChg>
        <pc:spChg chg="mod">
          <ac:chgData name="Amer Al Mansory" userId="5e424d34749e0797" providerId="LiveId" clId="{39965611-C8A7-5F45-ABF2-A05393614F45}" dt="2025-09-20T19:49:29.058" v="144" actId="5793"/>
          <ac:spMkLst>
            <pc:docMk/>
            <pc:sldMk cId="2009517743" sldId="276"/>
            <ac:spMk id="3" creationId="{CCD2763B-9D40-44A1-B668-83DDEBF6979B}"/>
          </ac:spMkLst>
        </pc:spChg>
        <pc:spChg chg="add">
          <ac:chgData name="Amer Al Mansory" userId="5e424d34749e0797" providerId="LiveId" clId="{39965611-C8A7-5F45-ABF2-A05393614F45}" dt="2025-09-20T19:48:52.724" v="124" actId="26606"/>
          <ac:spMkLst>
            <pc:docMk/>
            <pc:sldMk cId="2009517743" sldId="276"/>
            <ac:spMk id="8" creationId="{9A3D0CE2-91FF-49B3-A5D8-181E900D7501}"/>
          </ac:spMkLst>
        </pc:spChg>
        <pc:spChg chg="add">
          <ac:chgData name="Amer Al Mansory" userId="5e424d34749e0797" providerId="LiveId" clId="{39965611-C8A7-5F45-ABF2-A05393614F45}" dt="2025-09-20T19:48:52.724" v="124" actId="26606"/>
          <ac:spMkLst>
            <pc:docMk/>
            <pc:sldMk cId="2009517743" sldId="276"/>
            <ac:spMk id="10" creationId="{58AEBD96-C315-4F53-9D9E-0E20E993EBFA}"/>
          </ac:spMkLst>
        </pc:spChg>
        <pc:spChg chg="add">
          <ac:chgData name="Amer Al Mansory" userId="5e424d34749e0797" providerId="LiveId" clId="{39965611-C8A7-5F45-ABF2-A05393614F45}" dt="2025-09-20T19:48:52.724" v="124" actId="26606"/>
          <ac:spMkLst>
            <pc:docMk/>
            <pc:sldMk cId="2009517743" sldId="276"/>
            <ac:spMk id="12" creationId="{78916AAA-66F6-4DFA-88ED-7E27CF6B8DAD}"/>
          </ac:spMkLst>
        </pc:spChg>
        <pc:spChg chg="add">
          <ac:chgData name="Amer Al Mansory" userId="5e424d34749e0797" providerId="LiveId" clId="{39965611-C8A7-5F45-ABF2-A05393614F45}" dt="2025-09-20T19:48:52.724" v="124" actId="26606"/>
          <ac:spMkLst>
            <pc:docMk/>
            <pc:sldMk cId="2009517743" sldId="276"/>
            <ac:spMk id="18" creationId="{9A3CA49A-71DD-4E8D-8D00-0D000AB38C6C}"/>
          </ac:spMkLst>
        </pc:spChg>
        <pc:spChg chg="add">
          <ac:chgData name="Amer Al Mansory" userId="5e424d34749e0797" providerId="LiveId" clId="{39965611-C8A7-5F45-ABF2-A05393614F45}" dt="2025-09-20T19:48:52.724" v="124" actId="26606"/>
          <ac:spMkLst>
            <pc:docMk/>
            <pc:sldMk cId="2009517743" sldId="276"/>
            <ac:spMk id="20" creationId="{36E8537E-57AF-43EA-8734-3C66AD72469A}"/>
          </ac:spMkLst>
        </pc:spChg>
        <pc:spChg chg="add">
          <ac:chgData name="Amer Al Mansory" userId="5e424d34749e0797" providerId="LiveId" clId="{39965611-C8A7-5F45-ABF2-A05393614F45}" dt="2025-09-20T19:48:52.724" v="124" actId="26606"/>
          <ac:spMkLst>
            <pc:docMk/>
            <pc:sldMk cId="2009517743" sldId="276"/>
            <ac:spMk id="22" creationId="{1DA8C18B-9C8E-47E6-BAEF-86331BC0A943}"/>
          </ac:spMkLst>
        </pc:spChg>
        <pc:grpChg chg="add">
          <ac:chgData name="Amer Al Mansory" userId="5e424d34749e0797" providerId="LiveId" clId="{39965611-C8A7-5F45-ABF2-A05393614F45}" dt="2025-09-20T19:48:52.724" v="124" actId="26606"/>
          <ac:grpSpMkLst>
            <pc:docMk/>
            <pc:sldMk cId="2009517743" sldId="276"/>
            <ac:grpSpMk id="14" creationId="{A137D43F-BAD6-47F1-AA65-AEEA38A2FF30}"/>
          </ac:grpSpMkLst>
        </pc:grpChg>
      </pc:sldChg>
      <pc:sldChg chg="modSp add del mod modTransition">
        <pc:chgData name="Amer Al Mansory" userId="5e424d34749e0797" providerId="LiveId" clId="{39965611-C8A7-5F45-ABF2-A05393614F45}" dt="2025-09-20T20:07:57.339" v="330" actId="2696"/>
        <pc:sldMkLst>
          <pc:docMk/>
          <pc:sldMk cId="1180630835" sldId="277"/>
        </pc:sldMkLst>
        <pc:spChg chg="mod">
          <ac:chgData name="Amer Al Mansory" userId="5e424d34749e0797" providerId="LiveId" clId="{39965611-C8A7-5F45-ABF2-A05393614F45}" dt="2025-09-20T20:02:47.066" v="296" actId="1076"/>
          <ac:spMkLst>
            <pc:docMk/>
            <pc:sldMk cId="1180630835" sldId="277"/>
            <ac:spMk id="2" creationId="{F6AAA29E-BA68-47E2-0E10-152D3AA54FB1}"/>
          </ac:spMkLst>
        </pc:spChg>
        <pc:spChg chg="mod">
          <ac:chgData name="Amer Al Mansory" userId="5e424d34749e0797" providerId="LiveId" clId="{39965611-C8A7-5F45-ABF2-A05393614F45}" dt="2025-09-20T20:03:56.476" v="324" actId="1076"/>
          <ac:spMkLst>
            <pc:docMk/>
            <pc:sldMk cId="1180630835" sldId="277"/>
            <ac:spMk id="3" creationId="{03DA39C9-0143-8C05-8B8F-C1632DB60AE4}"/>
          </ac:spMkLst>
        </pc:spChg>
        <pc:spChg chg="mod">
          <ac:chgData name="Amer Al Mansory" userId="5e424d34749e0797" providerId="LiveId" clId="{39965611-C8A7-5F45-ABF2-A05393614F45}" dt="2025-09-20T20:03:51.824" v="323" actId="1076"/>
          <ac:spMkLst>
            <pc:docMk/>
            <pc:sldMk cId="1180630835" sldId="277"/>
            <ac:spMk id="4" creationId="{C5D9892E-9C9A-5CC1-D0AB-586FA437701F}"/>
          </ac:spMkLst>
        </pc:spChg>
      </pc:sldChg>
      <pc:sldChg chg="addSp delSp modSp add del mod ord modTransition">
        <pc:chgData name="Amer Al Mansory" userId="5e424d34749e0797" providerId="LiveId" clId="{39965611-C8A7-5F45-ABF2-A05393614F45}" dt="2025-09-20T21:19:12.354" v="1046" actId="2696"/>
        <pc:sldMkLst>
          <pc:docMk/>
          <pc:sldMk cId="3222459555" sldId="277"/>
        </pc:sldMkLst>
        <pc:spChg chg="mod ord topLvl">
          <ac:chgData name="Amer Al Mansory" userId="5e424d34749e0797" providerId="LiveId" clId="{39965611-C8A7-5F45-ABF2-A05393614F45}" dt="2025-09-20T20:32:35.556" v="614" actId="164"/>
          <ac:spMkLst>
            <pc:docMk/>
            <pc:sldMk cId="3222459555" sldId="277"/>
            <ac:spMk id="2" creationId="{79D6CFAB-14A5-4B15-DD7D-33E20A10F65A}"/>
          </ac:spMkLst>
        </pc:spChg>
        <pc:spChg chg="mod">
          <ac:chgData name="Amer Al Mansory" userId="5e424d34749e0797" providerId="LiveId" clId="{39965611-C8A7-5F45-ABF2-A05393614F45}" dt="2025-09-20T20:31:46.812" v="603" actId="1076"/>
          <ac:spMkLst>
            <pc:docMk/>
            <pc:sldMk cId="3222459555" sldId="277"/>
            <ac:spMk id="3" creationId="{E1F98BED-7C07-82C6-7E42-3B8DE93A3733}"/>
          </ac:spMkLst>
        </pc:spChg>
        <pc:spChg chg="mod ord topLvl">
          <ac:chgData name="Amer Al Mansory" userId="5e424d34749e0797" providerId="LiveId" clId="{39965611-C8A7-5F45-ABF2-A05393614F45}" dt="2025-09-20T20:32:23.764" v="610" actId="164"/>
          <ac:spMkLst>
            <pc:docMk/>
            <pc:sldMk cId="3222459555" sldId="277"/>
            <ac:spMk id="4" creationId="{1EE650F7-6F3A-BB74-B3C1-BA5A4D07E48E}"/>
          </ac:spMkLst>
        </pc:spChg>
        <pc:spChg chg="mod ord topLvl">
          <ac:chgData name="Amer Al Mansory" userId="5e424d34749e0797" providerId="LiveId" clId="{39965611-C8A7-5F45-ABF2-A05393614F45}" dt="2025-09-20T20:32:59.205" v="623" actId="1076"/>
          <ac:spMkLst>
            <pc:docMk/>
            <pc:sldMk cId="3222459555" sldId="277"/>
            <ac:spMk id="6" creationId="{5B1BC0F2-7A7B-B925-BEDC-944E24E88614}"/>
          </ac:spMkLst>
        </pc:spChg>
        <pc:spChg chg="mod">
          <ac:chgData name="Amer Al Mansory" userId="5e424d34749e0797" providerId="LiveId" clId="{39965611-C8A7-5F45-ABF2-A05393614F45}" dt="2025-09-20T20:32:52.508" v="621" actId="1076"/>
          <ac:spMkLst>
            <pc:docMk/>
            <pc:sldMk cId="3222459555" sldId="277"/>
            <ac:spMk id="10" creationId="{EA7FC277-ABF8-7615-CC3B-69BBAC1C13C7}"/>
          </ac:spMkLst>
        </pc:spChg>
        <pc:spChg chg="mod ord topLvl">
          <ac:chgData name="Amer Al Mansory" userId="5e424d34749e0797" providerId="LiveId" clId="{39965611-C8A7-5F45-ABF2-A05393614F45}" dt="2025-09-20T20:32:23.764" v="610" actId="164"/>
          <ac:spMkLst>
            <pc:docMk/>
            <pc:sldMk cId="3222459555" sldId="277"/>
            <ac:spMk id="12" creationId="{D1BD1FE4-46A2-02C2-0400-DBA5E211B479}"/>
          </ac:spMkLst>
        </pc:spChg>
        <pc:grpChg chg="add mod ord">
          <ac:chgData name="Amer Al Mansory" userId="5e424d34749e0797" providerId="LiveId" clId="{39965611-C8A7-5F45-ABF2-A05393614F45}" dt="2025-09-20T20:34:32.173" v="645" actId="1076"/>
          <ac:grpSpMkLst>
            <pc:docMk/>
            <pc:sldMk cId="3222459555" sldId="277"/>
            <ac:grpSpMk id="5" creationId="{397D2210-57FD-F9A8-2609-21C010D1B8AD}"/>
          </ac:grpSpMkLst>
        </pc:grpChg>
        <pc:grpChg chg="add mod">
          <ac:chgData name="Amer Al Mansory" userId="5e424d34749e0797" providerId="LiveId" clId="{39965611-C8A7-5F45-ABF2-A05393614F45}" dt="2025-09-20T20:33:26.860" v="632" actId="1076"/>
          <ac:grpSpMkLst>
            <pc:docMk/>
            <pc:sldMk cId="3222459555" sldId="277"/>
            <ac:grpSpMk id="7" creationId="{0C31E325-DA33-A65F-A384-D1FA2B69B777}"/>
          </ac:grpSpMkLst>
        </pc:grpChg>
        <pc:grpChg chg="del mod">
          <ac:chgData name="Amer Al Mansory" userId="5e424d34749e0797" providerId="LiveId" clId="{39965611-C8A7-5F45-ABF2-A05393614F45}" dt="2025-09-20T20:31:51.863" v="604" actId="165"/>
          <ac:grpSpMkLst>
            <pc:docMk/>
            <pc:sldMk cId="3222459555" sldId="277"/>
            <ac:grpSpMk id="9" creationId="{E11D4F85-D3F2-5EED-B64E-69F2FF689B3C}"/>
          </ac:grpSpMkLst>
        </pc:grpChg>
        <pc:grpChg chg="mod">
          <ac:chgData name="Amer Al Mansory" userId="5e424d34749e0797" providerId="LiveId" clId="{39965611-C8A7-5F45-ABF2-A05393614F45}" dt="2025-09-20T20:33:33.035" v="634" actId="1076"/>
          <ac:grpSpMkLst>
            <pc:docMk/>
            <pc:sldMk cId="3222459555" sldId="277"/>
            <ac:grpSpMk id="11" creationId="{A6B75C82-3FAA-DD4C-D6BC-81AB2808C4D0}"/>
          </ac:grpSpMkLst>
        </pc:grpChg>
        <pc:grpChg chg="del mod">
          <ac:chgData name="Amer Al Mansory" userId="5e424d34749e0797" providerId="LiveId" clId="{39965611-C8A7-5F45-ABF2-A05393614F45}" dt="2025-09-20T20:31:38.801" v="601" actId="165"/>
          <ac:grpSpMkLst>
            <pc:docMk/>
            <pc:sldMk cId="3222459555" sldId="277"/>
            <ac:grpSpMk id="14" creationId="{BB840DD5-22E3-4293-ECEE-FD7C57587850}"/>
          </ac:grpSpMkLst>
        </pc:grpChg>
        <pc:graphicFrameChg chg="add mod">
          <ac:chgData name="Amer Al Mansory" userId="5e424d34749e0797" providerId="LiveId" clId="{39965611-C8A7-5F45-ABF2-A05393614F45}" dt="2025-09-20T21:09:38.295" v="924"/>
          <ac:graphicFrameMkLst>
            <pc:docMk/>
            <pc:sldMk cId="3222459555" sldId="277"/>
            <ac:graphicFrameMk id="8" creationId="{19B797CF-6C1C-2953-F094-22EF162338E1}"/>
          </ac:graphicFrameMkLst>
        </pc:graphicFrameChg>
      </pc:sldChg>
      <pc:sldChg chg="addSp delSp modSp add del mod">
        <pc:chgData name="Amer Al Mansory" userId="5e424d34749e0797" providerId="LiveId" clId="{39965611-C8A7-5F45-ABF2-A05393614F45}" dt="2025-09-20T20:58:25.314" v="805" actId="2696"/>
        <pc:sldMkLst>
          <pc:docMk/>
          <pc:sldMk cId="3991282740" sldId="278"/>
        </pc:sldMkLst>
        <pc:graphicFrameChg chg="add del mod modGraphic">
          <ac:chgData name="Amer Al Mansory" userId="5e424d34749e0797" providerId="LiveId" clId="{39965611-C8A7-5F45-ABF2-A05393614F45}" dt="2025-09-20T20:41:18.923" v="717" actId="27309"/>
          <ac:graphicFrameMkLst>
            <pc:docMk/>
            <pc:sldMk cId="3991282740" sldId="278"/>
            <ac:graphicFrameMk id="9" creationId="{EDAF3573-0050-70E1-FF05-B6A13F5F0C01}"/>
          </ac:graphicFrameMkLst>
        </pc:graphicFrameChg>
        <pc:graphicFrameChg chg="add mod modGraphic">
          <ac:chgData name="Amer Al Mansory" userId="5e424d34749e0797" providerId="LiveId" clId="{39965611-C8A7-5F45-ABF2-A05393614F45}" dt="2025-09-20T20:44:10.833" v="720" actId="1076"/>
          <ac:graphicFrameMkLst>
            <pc:docMk/>
            <pc:sldMk cId="3991282740" sldId="278"/>
            <ac:graphicFrameMk id="14" creationId="{79B582CB-5776-9A59-8ED7-B9D4D0515231}"/>
          </ac:graphicFrameMkLst>
        </pc:graphicFrameChg>
      </pc:sldChg>
      <pc:sldChg chg="addSp modSp new del mod">
        <pc:chgData name="Amer Al Mansory" userId="5e424d34749e0797" providerId="LiveId" clId="{39965611-C8A7-5F45-ABF2-A05393614F45}" dt="2025-09-20T20:40:11.182" v="707" actId="2696"/>
        <pc:sldMkLst>
          <pc:docMk/>
          <pc:sldMk cId="182755628" sldId="279"/>
        </pc:sldMkLst>
        <pc:graphicFrameChg chg="add mod modGraphic">
          <ac:chgData name="Amer Al Mansory" userId="5e424d34749e0797" providerId="LiveId" clId="{39965611-C8A7-5F45-ABF2-A05393614F45}" dt="2025-09-20T20:39:33.943" v="705" actId="1076"/>
          <ac:graphicFrameMkLst>
            <pc:docMk/>
            <pc:sldMk cId="182755628" sldId="279"/>
            <ac:graphicFrameMk id="5" creationId="{05053A38-6A1D-0AB1-87A1-B4B8B8E15641}"/>
          </ac:graphicFrameMkLst>
        </pc:graphicFrameChg>
      </pc:sldChg>
      <pc:sldChg chg="addSp modSp add del mod ord modTransition">
        <pc:chgData name="Amer Al Mansory" userId="5e424d34749e0797" providerId="LiveId" clId="{39965611-C8A7-5F45-ABF2-A05393614F45}" dt="2025-09-20T20:47:30.946" v="738" actId="2696"/>
        <pc:sldMkLst>
          <pc:docMk/>
          <pc:sldMk cId="1783293070" sldId="279"/>
        </pc:sldMkLst>
        <pc:grpChg chg="mod">
          <ac:chgData name="Amer Al Mansory" userId="5e424d34749e0797" providerId="LiveId" clId="{39965611-C8A7-5F45-ABF2-A05393614F45}" dt="2025-09-20T20:46:03.035" v="727" actId="1076"/>
          <ac:grpSpMkLst>
            <pc:docMk/>
            <pc:sldMk cId="1783293070" sldId="279"/>
            <ac:grpSpMk id="5" creationId="{80D0F0B4-BFF9-5805-CBA8-AC0039733FB3}"/>
          </ac:grpSpMkLst>
        </pc:grpChg>
        <pc:grpChg chg="mod">
          <ac:chgData name="Amer Al Mansory" userId="5e424d34749e0797" providerId="LiveId" clId="{39965611-C8A7-5F45-ABF2-A05393614F45}" dt="2025-09-20T20:46:07.704" v="729" actId="1076"/>
          <ac:grpSpMkLst>
            <pc:docMk/>
            <pc:sldMk cId="1783293070" sldId="279"/>
            <ac:grpSpMk id="7" creationId="{DB9F1BCF-A87F-A641-FC90-627E18794E07}"/>
          </ac:grpSpMkLst>
        </pc:grpChg>
        <pc:grpChg chg="mod">
          <ac:chgData name="Amer Al Mansory" userId="5e424d34749e0797" providerId="LiveId" clId="{39965611-C8A7-5F45-ABF2-A05393614F45}" dt="2025-09-20T20:46:28.200" v="734" actId="1076"/>
          <ac:grpSpMkLst>
            <pc:docMk/>
            <pc:sldMk cId="1783293070" sldId="279"/>
            <ac:grpSpMk id="11" creationId="{8D8EB2C8-04A4-07D8-FA7D-0AF70D010947}"/>
          </ac:grpSpMkLst>
        </pc:grpChg>
        <pc:graphicFrameChg chg="add mod modGraphic">
          <ac:chgData name="Amer Al Mansory" userId="5e424d34749e0797" providerId="LiveId" clId="{39965611-C8A7-5F45-ABF2-A05393614F45}" dt="2025-09-20T20:46:31.357" v="735" actId="1076"/>
          <ac:graphicFrameMkLst>
            <pc:docMk/>
            <pc:sldMk cId="1783293070" sldId="279"/>
            <ac:graphicFrameMk id="9" creationId="{24DB8581-ABCB-46C3-59DE-0904D506CA9D}"/>
          </ac:graphicFrameMkLst>
        </pc:graphicFrameChg>
      </pc:sldChg>
      <pc:sldChg chg="addSp delSp modSp add del mod modTransition">
        <pc:chgData name="Amer Al Mansory" userId="5e424d34749e0797" providerId="LiveId" clId="{39965611-C8A7-5F45-ABF2-A05393614F45}" dt="2025-09-20T21:27:33.461" v="1077" actId="2696"/>
        <pc:sldMkLst>
          <pc:docMk/>
          <pc:sldMk cId="4189288379" sldId="280"/>
        </pc:sldMkLst>
        <pc:spChg chg="mod ord topLvl">
          <ac:chgData name="Amer Al Mansory" userId="5e424d34749e0797" providerId="LiveId" clId="{39965611-C8A7-5F45-ABF2-A05393614F45}" dt="2025-09-20T21:02:31.111" v="878" actId="1076"/>
          <ac:spMkLst>
            <pc:docMk/>
            <pc:sldMk cId="4189288379" sldId="280"/>
            <ac:spMk id="2" creationId="{7A8D118D-0646-F0F2-7142-A2AB7F1848D7}"/>
          </ac:spMkLst>
        </pc:spChg>
        <pc:spChg chg="mod ord topLvl">
          <ac:chgData name="Amer Al Mansory" userId="5e424d34749e0797" providerId="LiveId" clId="{39965611-C8A7-5F45-ABF2-A05393614F45}" dt="2025-09-20T20:52:52.612" v="779" actId="164"/>
          <ac:spMkLst>
            <pc:docMk/>
            <pc:sldMk cId="4189288379" sldId="280"/>
            <ac:spMk id="3" creationId="{11D6BF5E-AF0E-C229-F0C8-D3A068AAD634}"/>
          </ac:spMkLst>
        </pc:spChg>
        <pc:spChg chg="mod ord topLvl">
          <ac:chgData name="Amer Al Mansory" userId="5e424d34749e0797" providerId="LiveId" clId="{39965611-C8A7-5F45-ABF2-A05393614F45}" dt="2025-09-20T20:51:21.728" v="764" actId="13244"/>
          <ac:spMkLst>
            <pc:docMk/>
            <pc:sldMk cId="4189288379" sldId="280"/>
            <ac:spMk id="4" creationId="{E6113380-F024-94D5-9905-46DED7B626F8}"/>
          </ac:spMkLst>
        </pc:spChg>
        <pc:spChg chg="mod ord topLvl">
          <ac:chgData name="Amer Al Mansory" userId="5e424d34749e0797" providerId="LiveId" clId="{39965611-C8A7-5F45-ABF2-A05393614F45}" dt="2025-09-20T21:02:27.353" v="876" actId="1076"/>
          <ac:spMkLst>
            <pc:docMk/>
            <pc:sldMk cId="4189288379" sldId="280"/>
            <ac:spMk id="6" creationId="{FFED1BEC-8D39-3E33-A219-FD93B262E9B5}"/>
          </ac:spMkLst>
        </pc:spChg>
        <pc:spChg chg="mod ord topLvl">
          <ac:chgData name="Amer Al Mansory" userId="5e424d34749e0797" providerId="LiveId" clId="{39965611-C8A7-5F45-ABF2-A05393614F45}" dt="2025-09-20T21:04:43.732" v="898" actId="13244"/>
          <ac:spMkLst>
            <pc:docMk/>
            <pc:sldMk cId="4189288379" sldId="280"/>
            <ac:spMk id="10" creationId="{55C169B5-B2E6-B0BF-D3A8-2A4AFF841356}"/>
          </ac:spMkLst>
        </pc:spChg>
        <pc:spChg chg="mod topLvl">
          <ac:chgData name="Amer Al Mansory" userId="5e424d34749e0797" providerId="LiveId" clId="{39965611-C8A7-5F45-ABF2-A05393614F45}" dt="2025-09-20T21:27:19.505" v="1076" actId="1076"/>
          <ac:spMkLst>
            <pc:docMk/>
            <pc:sldMk cId="4189288379" sldId="280"/>
            <ac:spMk id="12" creationId="{46A32A54-3F16-0B2F-EDFE-1B90F9D03850}"/>
          </ac:spMkLst>
        </pc:spChg>
        <pc:grpChg chg="del mod ord">
          <ac:chgData name="Amer Al Mansory" userId="5e424d34749e0797" providerId="LiveId" clId="{39965611-C8A7-5F45-ABF2-A05393614F45}" dt="2025-09-20T20:51:03.804" v="762" actId="165"/>
          <ac:grpSpMkLst>
            <pc:docMk/>
            <pc:sldMk cId="4189288379" sldId="280"/>
            <ac:grpSpMk id="5" creationId="{488E0F85-7957-8BC8-924B-FEA0E96A1367}"/>
          </ac:grpSpMkLst>
        </pc:grpChg>
        <pc:grpChg chg="del mod">
          <ac:chgData name="Amer Al Mansory" userId="5e424d34749e0797" providerId="LiveId" clId="{39965611-C8A7-5F45-ABF2-A05393614F45}" dt="2025-09-20T20:53:57.144" v="789" actId="165"/>
          <ac:grpSpMkLst>
            <pc:docMk/>
            <pc:sldMk cId="4189288379" sldId="280"/>
            <ac:grpSpMk id="7" creationId="{53E20F3C-11A1-001B-6DF5-A12A66E7987C}"/>
          </ac:grpSpMkLst>
        </pc:grpChg>
        <pc:grpChg chg="add mod">
          <ac:chgData name="Amer Al Mansory" userId="5e424d34749e0797" providerId="LiveId" clId="{39965611-C8A7-5F45-ABF2-A05393614F45}" dt="2025-09-20T20:50:48.075" v="761" actId="164"/>
          <ac:grpSpMkLst>
            <pc:docMk/>
            <pc:sldMk cId="4189288379" sldId="280"/>
            <ac:grpSpMk id="8" creationId="{4FF9B8C4-9347-FB86-ED06-C16A9861C88B}"/>
          </ac:grpSpMkLst>
        </pc:grpChg>
        <pc:grpChg chg="add mod ord">
          <ac:chgData name="Amer Al Mansory" userId="5e424d34749e0797" providerId="LiveId" clId="{39965611-C8A7-5F45-ABF2-A05393614F45}" dt="2025-09-20T21:01:44.927" v="855" actId="1076"/>
          <ac:grpSpMkLst>
            <pc:docMk/>
            <pc:sldMk cId="4189288379" sldId="280"/>
            <ac:grpSpMk id="9" creationId="{333ED0F5-B484-90E8-F78C-13CD4892DA5E}"/>
          </ac:grpSpMkLst>
        </pc:grpChg>
        <pc:grpChg chg="del mod ord">
          <ac:chgData name="Amer Al Mansory" userId="5e424d34749e0797" providerId="LiveId" clId="{39965611-C8A7-5F45-ABF2-A05393614F45}" dt="2025-09-20T20:52:41.545" v="777" actId="165"/>
          <ac:grpSpMkLst>
            <pc:docMk/>
            <pc:sldMk cId="4189288379" sldId="280"/>
            <ac:grpSpMk id="11" creationId="{7E10602D-8684-2708-D0A9-9B5BC4951361}"/>
          </ac:grpSpMkLst>
        </pc:grpChg>
        <pc:grpChg chg="add mod ord">
          <ac:chgData name="Amer Al Mansory" userId="5e424d34749e0797" providerId="LiveId" clId="{39965611-C8A7-5F45-ABF2-A05393614F45}" dt="2025-09-20T21:04:51.205" v="899" actId="13244"/>
          <ac:grpSpMkLst>
            <pc:docMk/>
            <pc:sldMk cId="4189288379" sldId="280"/>
            <ac:grpSpMk id="16" creationId="{18C5B00C-2F7A-8D40-2BB8-800AA76CD8C5}"/>
          </ac:grpSpMkLst>
        </pc:grpChg>
        <pc:grpChg chg="add mod">
          <ac:chgData name="Amer Al Mansory" userId="5e424d34749e0797" providerId="LiveId" clId="{39965611-C8A7-5F45-ABF2-A05393614F45}" dt="2025-09-20T20:54:56.458" v="799" actId="338"/>
          <ac:grpSpMkLst>
            <pc:docMk/>
            <pc:sldMk cId="4189288379" sldId="280"/>
            <ac:grpSpMk id="19" creationId="{A0B31EF7-9B93-DED6-29ED-ED300DAADCE0}"/>
          </ac:grpSpMkLst>
        </pc:grpChg>
        <pc:grpChg chg="add mod ord">
          <ac:chgData name="Amer Al Mansory" userId="5e424d34749e0797" providerId="LiveId" clId="{39965611-C8A7-5F45-ABF2-A05393614F45}" dt="2025-09-20T21:04:55.501" v="900" actId="13244"/>
          <ac:grpSpMkLst>
            <pc:docMk/>
            <pc:sldMk cId="4189288379" sldId="280"/>
            <ac:grpSpMk id="20" creationId="{825B43DA-3E17-6181-2424-4C13425D0922}"/>
          </ac:grpSpMkLst>
        </pc:grpChg>
        <pc:graphicFrameChg chg="del mod ord">
          <ac:chgData name="Amer Al Mansory" userId="5e424d34749e0797" providerId="LiveId" clId="{39965611-C8A7-5F45-ABF2-A05393614F45}" dt="2025-09-20T21:24:47.575" v="1052" actId="478"/>
          <ac:graphicFrameMkLst>
            <pc:docMk/>
            <pc:sldMk cId="4189288379" sldId="280"/>
            <ac:graphicFrameMk id="14" creationId="{919A47FB-06BC-A975-77FE-54442E7BCBAC}"/>
          </ac:graphicFrameMkLst>
        </pc:graphicFrameChg>
        <pc:graphicFrameChg chg="add del mod ord modGraphic">
          <ac:chgData name="Amer Al Mansory" userId="5e424d34749e0797" providerId="LiveId" clId="{39965611-C8A7-5F45-ABF2-A05393614F45}" dt="2025-09-20T21:24:43.235" v="1051" actId="478"/>
          <ac:graphicFrameMkLst>
            <pc:docMk/>
            <pc:sldMk cId="4189288379" sldId="280"/>
            <ac:graphicFrameMk id="15" creationId="{E6211712-7FD6-FF4A-24E2-DC74D17C7CD2}"/>
          </ac:graphicFrameMkLst>
        </pc:graphicFrameChg>
        <pc:graphicFrameChg chg="add del mod ord modGraphic">
          <ac:chgData name="Amer Al Mansory" userId="5e424d34749e0797" providerId="LiveId" clId="{39965611-C8A7-5F45-ABF2-A05393614F45}" dt="2025-09-20T21:24:32.666" v="1050" actId="478"/>
          <ac:graphicFrameMkLst>
            <pc:docMk/>
            <pc:sldMk cId="4189288379" sldId="280"/>
            <ac:graphicFrameMk id="18" creationId="{C3AB6B4F-4229-763E-BD44-FB48F290E220}"/>
          </ac:graphicFrameMkLst>
        </pc:graphicFrameChg>
      </pc:sldChg>
      <pc:sldChg chg="modSp add del mod modTransition">
        <pc:chgData name="Amer Al Mansory" userId="5e424d34749e0797" providerId="LiveId" clId="{39965611-C8A7-5F45-ABF2-A05393614F45}" dt="2025-09-20T21:24:24.945" v="1047" actId="2696"/>
        <pc:sldMkLst>
          <pc:docMk/>
          <pc:sldMk cId="1240464191" sldId="281"/>
        </pc:sldMkLst>
        <pc:spChg chg="mod ord">
          <ac:chgData name="Amer Al Mansory" userId="5e424d34749e0797" providerId="LiveId" clId="{39965611-C8A7-5F45-ABF2-A05393614F45}" dt="2025-09-20T21:04:20.348" v="893" actId="13244"/>
          <ac:spMkLst>
            <pc:docMk/>
            <pc:sldMk cId="1240464191" sldId="281"/>
            <ac:spMk id="10" creationId="{24B37984-A3E5-228A-BF1B-566CBEB981B9}"/>
          </ac:spMkLst>
        </pc:spChg>
        <pc:grpChg chg="mod">
          <ac:chgData name="Amer Al Mansory" userId="5e424d34749e0797" providerId="LiveId" clId="{39965611-C8A7-5F45-ABF2-A05393614F45}" dt="2025-09-20T21:02:55.511" v="883" actId="1076"/>
          <ac:grpSpMkLst>
            <pc:docMk/>
            <pc:sldMk cId="1240464191" sldId="281"/>
            <ac:grpSpMk id="9" creationId="{5B885033-1903-FF87-19E8-796A26CEF2C4}"/>
          </ac:grpSpMkLst>
        </pc:grpChg>
        <pc:grpChg chg="ord">
          <ac:chgData name="Amer Al Mansory" userId="5e424d34749e0797" providerId="LiveId" clId="{39965611-C8A7-5F45-ABF2-A05393614F45}" dt="2025-09-20T21:04:05.800" v="890" actId="13244"/>
          <ac:grpSpMkLst>
            <pc:docMk/>
            <pc:sldMk cId="1240464191" sldId="281"/>
            <ac:grpSpMk id="16" creationId="{8B83CE4A-3DD4-C026-8C30-F4287579C651}"/>
          </ac:grpSpMkLst>
        </pc:grpChg>
        <pc:grpChg chg="ord">
          <ac:chgData name="Amer Al Mansory" userId="5e424d34749e0797" providerId="LiveId" clId="{39965611-C8A7-5F45-ABF2-A05393614F45}" dt="2025-09-20T21:04:25.058" v="894" actId="13244"/>
          <ac:grpSpMkLst>
            <pc:docMk/>
            <pc:sldMk cId="1240464191" sldId="281"/>
            <ac:grpSpMk id="20" creationId="{83BB244D-2665-9082-026A-43D0FB5E591E}"/>
          </ac:grpSpMkLst>
        </pc:grpChg>
      </pc:sldChg>
      <pc:sldChg chg="modSp add del mod">
        <pc:chgData name="Amer Al Mansory" userId="5e424d34749e0797" providerId="LiveId" clId="{39965611-C8A7-5F45-ABF2-A05393614F45}" dt="2025-09-20T21:02:38.834" v="880" actId="2696"/>
        <pc:sldMkLst>
          <pc:docMk/>
          <pc:sldMk cId="2969022990" sldId="281"/>
        </pc:sldMkLst>
        <pc:spChg chg="mod">
          <ac:chgData name="Amer Al Mansory" userId="5e424d34749e0797" providerId="LiveId" clId="{39965611-C8A7-5F45-ABF2-A05393614F45}" dt="2025-09-20T21:01:05.208" v="846" actId="1076"/>
          <ac:spMkLst>
            <pc:docMk/>
            <pc:sldMk cId="2969022990" sldId="281"/>
            <ac:spMk id="4" creationId="{FCAD11C1-0014-14E3-9D8B-DDE028613DFC}"/>
          </ac:spMkLst>
        </pc:spChg>
        <pc:spChg chg="mod">
          <ac:chgData name="Amer Al Mansory" userId="5e424d34749e0797" providerId="LiveId" clId="{39965611-C8A7-5F45-ABF2-A05393614F45}" dt="2025-09-20T21:01:46.992" v="861" actId="1076"/>
          <ac:spMkLst>
            <pc:docMk/>
            <pc:sldMk cId="2969022990" sldId="281"/>
            <ac:spMk id="12" creationId="{5153845C-06F1-340F-8367-4D8FB813D3B7}"/>
          </ac:spMkLst>
        </pc:spChg>
        <pc:grpChg chg="mod">
          <ac:chgData name="Amer Al Mansory" userId="5e424d34749e0797" providerId="LiveId" clId="{39965611-C8A7-5F45-ABF2-A05393614F45}" dt="2025-09-20T20:59:27.217" v="817" actId="1076"/>
          <ac:grpSpMkLst>
            <pc:docMk/>
            <pc:sldMk cId="2969022990" sldId="281"/>
            <ac:grpSpMk id="9" creationId="{8474D95E-1069-622A-B349-C3F14BAC8B34}"/>
          </ac:grpSpMkLst>
        </pc:grpChg>
        <pc:graphicFrameChg chg="mod">
          <ac:chgData name="Amer Al Mansory" userId="5e424d34749e0797" providerId="LiveId" clId="{39965611-C8A7-5F45-ABF2-A05393614F45}" dt="2025-09-20T21:01:46.759" v="860" actId="1076"/>
          <ac:graphicFrameMkLst>
            <pc:docMk/>
            <pc:sldMk cId="2969022990" sldId="281"/>
            <ac:graphicFrameMk id="14" creationId="{B9BC74A5-B788-D8FE-FA9B-783862264421}"/>
          </ac:graphicFrameMkLst>
        </pc:graphicFrameChg>
      </pc:sldChg>
      <pc:sldChg chg="modSp add del mod">
        <pc:chgData name="Amer Al Mansory" userId="5e424d34749e0797" providerId="LiveId" clId="{39965611-C8A7-5F45-ABF2-A05393614F45}" dt="2025-09-20T21:00:53.850" v="841" actId="2890"/>
        <pc:sldMkLst>
          <pc:docMk/>
          <pc:sldMk cId="483264202" sldId="282"/>
        </pc:sldMkLst>
        <pc:spChg chg="mod">
          <ac:chgData name="Amer Al Mansory" userId="5e424d34749e0797" providerId="LiveId" clId="{39965611-C8A7-5F45-ABF2-A05393614F45}" dt="2025-09-20T21:00:52.538" v="834" actId="1076"/>
          <ac:spMkLst>
            <pc:docMk/>
            <pc:sldMk cId="483264202" sldId="282"/>
            <ac:spMk id="10" creationId="{79B5694A-D80A-0341-281F-D09862CDA887}"/>
          </ac:spMkLst>
        </pc:spChg>
        <pc:grpChg chg="mod">
          <ac:chgData name="Amer Al Mansory" userId="5e424d34749e0797" providerId="LiveId" clId="{39965611-C8A7-5F45-ABF2-A05393614F45}" dt="2025-09-20T21:00:53.582" v="840" actId="1076"/>
          <ac:grpSpMkLst>
            <pc:docMk/>
            <pc:sldMk cId="483264202" sldId="282"/>
            <ac:grpSpMk id="16" creationId="{1F85DC9E-2A1A-8C55-07BB-003FB71F78F4}"/>
          </ac:grpSpMkLst>
        </pc:grpChg>
        <pc:graphicFrameChg chg="mod">
          <ac:chgData name="Amer Al Mansory" userId="5e424d34749e0797" providerId="LiveId" clId="{39965611-C8A7-5F45-ABF2-A05393614F45}" dt="2025-09-20T21:00:52.754" v="835" actId="1076"/>
          <ac:graphicFrameMkLst>
            <pc:docMk/>
            <pc:sldMk cId="483264202" sldId="282"/>
            <ac:graphicFrameMk id="15" creationId="{B929D967-BB68-F1A2-43F4-537B94CCB0B8}"/>
          </ac:graphicFrameMkLst>
        </pc:graphicFrameChg>
      </pc:sldChg>
      <pc:sldChg chg="addSp delSp modSp add del mod">
        <pc:chgData name="Amer Al Mansory" userId="5e424d34749e0797" providerId="LiveId" clId="{39965611-C8A7-5F45-ABF2-A05393614F45}" dt="2025-09-20T21:02:21.567" v="875" actId="2696"/>
        <pc:sldMkLst>
          <pc:docMk/>
          <pc:sldMk cId="1319311725" sldId="282"/>
        </pc:sldMkLst>
        <pc:grpChg chg="add del mod">
          <ac:chgData name="Amer Al Mansory" userId="5e424d34749e0797" providerId="LiveId" clId="{39965611-C8A7-5F45-ABF2-A05393614F45}" dt="2025-09-20T21:01:49.388" v="864" actId="478"/>
          <ac:grpSpMkLst>
            <pc:docMk/>
            <pc:sldMk cId="1319311725" sldId="282"/>
            <ac:grpSpMk id="9" creationId="{550FD71E-15BC-C163-98F9-D0749131B261}"/>
          </ac:grpSpMkLst>
        </pc:grpChg>
      </pc:sldChg>
      <pc:sldChg chg="modSp add del mod modTransition">
        <pc:chgData name="Amer Al Mansory" userId="5e424d34749e0797" providerId="LiveId" clId="{39965611-C8A7-5F45-ABF2-A05393614F45}" dt="2025-09-20T21:05:50.782" v="906" actId="2696"/>
        <pc:sldMkLst>
          <pc:docMk/>
          <pc:sldMk cId="3197530016" sldId="282"/>
        </pc:sldMkLst>
        <pc:spChg chg="mod">
          <ac:chgData name="Amer Al Mansory" userId="5e424d34749e0797" providerId="LiveId" clId="{39965611-C8A7-5F45-ABF2-A05393614F45}" dt="2025-09-20T21:03:38.712" v="888" actId="20577"/>
          <ac:spMkLst>
            <pc:docMk/>
            <pc:sldMk cId="3197530016" sldId="282"/>
            <ac:spMk id="10" creationId="{7C87871B-2780-E189-B6D9-F57FAA4D2D69}"/>
          </ac:spMkLst>
        </pc:spChg>
        <pc:grpChg chg="mod">
          <ac:chgData name="Amer Al Mansory" userId="5e424d34749e0797" providerId="LiveId" clId="{39965611-C8A7-5F45-ABF2-A05393614F45}" dt="2025-09-20T21:03:06.742" v="885" actId="1076"/>
          <ac:grpSpMkLst>
            <pc:docMk/>
            <pc:sldMk cId="3197530016" sldId="282"/>
            <ac:grpSpMk id="16" creationId="{7BBC96B6-BF21-0DE8-3B61-F8894CA96F74}"/>
          </ac:grpSpMkLst>
        </pc:grpChg>
      </pc:sldChg>
      <pc:sldChg chg="modSp add del mod">
        <pc:chgData name="Amer Al Mansory" userId="5e424d34749e0797" providerId="LiveId" clId="{39965611-C8A7-5F45-ABF2-A05393614F45}" dt="2025-09-20T21:00:53.516" v="839" actId="2890"/>
        <pc:sldMkLst>
          <pc:docMk/>
          <pc:sldMk cId="1417076791" sldId="283"/>
        </pc:sldMkLst>
        <pc:spChg chg="mod">
          <ac:chgData name="Amer Al Mansory" userId="5e424d34749e0797" providerId="LiveId" clId="{39965611-C8A7-5F45-ABF2-A05393614F45}" dt="2025-09-20T21:00:53.135" v="837" actId="1076"/>
          <ac:spMkLst>
            <pc:docMk/>
            <pc:sldMk cId="1417076791" sldId="283"/>
            <ac:spMk id="6" creationId="{C5672ECF-9D41-B34B-AC49-D9AD6F1276E3}"/>
          </ac:spMkLst>
        </pc:spChg>
        <pc:grpChg chg="mod">
          <ac:chgData name="Amer Al Mansory" userId="5e424d34749e0797" providerId="LiveId" clId="{39965611-C8A7-5F45-ABF2-A05393614F45}" dt="2025-09-20T21:00:53.245" v="838" actId="1076"/>
          <ac:grpSpMkLst>
            <pc:docMk/>
            <pc:sldMk cId="1417076791" sldId="283"/>
            <ac:grpSpMk id="20" creationId="{4A767592-B5E1-C1FC-DBCD-AF6AA5E34E56}"/>
          </ac:grpSpMkLst>
        </pc:grpChg>
        <pc:graphicFrameChg chg="mod">
          <ac:chgData name="Amer Al Mansory" userId="5e424d34749e0797" providerId="LiveId" clId="{39965611-C8A7-5F45-ABF2-A05393614F45}" dt="2025-09-20T21:00:52.921" v="836" actId="1076"/>
          <ac:graphicFrameMkLst>
            <pc:docMk/>
            <pc:sldMk cId="1417076791" sldId="283"/>
            <ac:graphicFrameMk id="18" creationId="{BBBA4CC5-C20F-E7FE-D25B-DF50DDBC79D4}"/>
          </ac:graphicFrameMkLst>
        </pc:graphicFrameChg>
      </pc:sldChg>
      <pc:sldChg chg="modSp add del mod modTransition">
        <pc:chgData name="Amer Al Mansory" userId="5e424d34749e0797" providerId="LiveId" clId="{39965611-C8A7-5F45-ABF2-A05393614F45}" dt="2025-09-20T21:06:22.799" v="910" actId="2696"/>
        <pc:sldMkLst>
          <pc:docMk/>
          <pc:sldMk cId="1705463668" sldId="283"/>
        </pc:sldMkLst>
        <pc:spChg chg="mod">
          <ac:chgData name="Amer Al Mansory" userId="5e424d34749e0797" providerId="LiveId" clId="{39965611-C8A7-5F45-ABF2-A05393614F45}" dt="2025-09-20T21:03:34.679" v="887" actId="20577"/>
          <ac:spMkLst>
            <pc:docMk/>
            <pc:sldMk cId="1705463668" sldId="283"/>
            <ac:spMk id="10" creationId="{8069F85A-B0BB-7B2C-17A0-E9A5EB22618E}"/>
          </ac:spMkLst>
        </pc:spChg>
        <pc:grpChg chg="mod">
          <ac:chgData name="Amer Al Mansory" userId="5e424d34749e0797" providerId="LiveId" clId="{39965611-C8A7-5F45-ABF2-A05393614F45}" dt="2025-09-20T21:05:28.582" v="902" actId="1076"/>
          <ac:grpSpMkLst>
            <pc:docMk/>
            <pc:sldMk cId="1705463668" sldId="283"/>
            <ac:grpSpMk id="20" creationId="{FE0C11A2-656F-31BC-ED2D-2CC447F0D69C}"/>
          </ac:grpSpMkLst>
        </pc:grpChg>
      </pc:sldChg>
      <pc:sldChg chg="modSp add del mod">
        <pc:chgData name="Amer Al Mansory" userId="5e424d34749e0797" providerId="LiveId" clId="{39965611-C8A7-5F45-ABF2-A05393614F45}" dt="2025-09-20T21:24:26.182" v="1048" actId="2696"/>
        <pc:sldMkLst>
          <pc:docMk/>
          <pc:sldMk cId="3857499742" sldId="284"/>
        </pc:sldMkLst>
        <pc:grpChg chg="mod">
          <ac:chgData name="Amer Al Mansory" userId="5e424d34749e0797" providerId="LiveId" clId="{39965611-C8A7-5F45-ABF2-A05393614F45}" dt="2025-09-20T21:06:03.604" v="908" actId="1076"/>
          <ac:grpSpMkLst>
            <pc:docMk/>
            <pc:sldMk cId="3857499742" sldId="284"/>
            <ac:grpSpMk id="16" creationId="{28514A99-D421-D715-9DAF-ABBB78F883FA}"/>
          </ac:grpSpMkLst>
        </pc:grpChg>
      </pc:sldChg>
      <pc:sldChg chg="modSp add del mod">
        <pc:chgData name="Amer Al Mansory" userId="5e424d34749e0797" providerId="LiveId" clId="{39965611-C8A7-5F45-ABF2-A05393614F45}" dt="2025-09-20T21:24:27.260" v="1049" actId="2696"/>
        <pc:sldMkLst>
          <pc:docMk/>
          <pc:sldMk cId="465284774" sldId="285"/>
        </pc:sldMkLst>
        <pc:grpChg chg="mod">
          <ac:chgData name="Amer Al Mansory" userId="5e424d34749e0797" providerId="LiveId" clId="{39965611-C8A7-5F45-ABF2-A05393614F45}" dt="2025-09-20T21:10:02.962" v="938" actId="1076"/>
          <ac:grpSpMkLst>
            <pc:docMk/>
            <pc:sldMk cId="465284774" sldId="285"/>
            <ac:grpSpMk id="20" creationId="{BCD46B94-180C-03EB-38C8-DDD5F5A525ED}"/>
          </ac:grpSpMkLst>
        </pc:grpChg>
      </pc:sldChg>
      <pc:sldChg chg="addSp modSp add mod ord">
        <pc:chgData name="Amer Al Mansory" userId="5e424d34749e0797" providerId="LiveId" clId="{39965611-C8A7-5F45-ABF2-A05393614F45}" dt="2025-09-20T21:54:31.015" v="1249" actId="14100"/>
        <pc:sldMkLst>
          <pc:docMk/>
          <pc:sldMk cId="171148238" sldId="286"/>
        </pc:sldMkLst>
        <pc:spChg chg="mod">
          <ac:chgData name="Amer Al Mansory" userId="5e424d34749e0797" providerId="LiveId" clId="{39965611-C8A7-5F45-ABF2-A05393614F45}" dt="2025-09-20T21:12:50.206" v="961" actId="1076"/>
          <ac:spMkLst>
            <pc:docMk/>
            <pc:sldMk cId="171148238" sldId="286"/>
            <ac:spMk id="2" creationId="{9089FF5E-E6BA-664B-CA9F-CE4E4B7F1B85}"/>
          </ac:spMkLst>
        </pc:spChg>
        <pc:spChg chg="mod">
          <ac:chgData name="Amer Al Mansory" userId="5e424d34749e0797" providerId="LiveId" clId="{39965611-C8A7-5F45-ABF2-A05393614F45}" dt="2025-09-20T21:16:33.949" v="1014" actId="1076"/>
          <ac:spMkLst>
            <pc:docMk/>
            <pc:sldMk cId="171148238" sldId="286"/>
            <ac:spMk id="4" creationId="{FE92925D-3679-2F0C-AC52-F36CBEF2696D}"/>
          </ac:spMkLst>
        </pc:spChg>
        <pc:spChg chg="mod">
          <ac:chgData name="Amer Al Mansory" userId="5e424d34749e0797" providerId="LiveId" clId="{39965611-C8A7-5F45-ABF2-A05393614F45}" dt="2025-09-20T21:14:06.152" v="982" actId="14100"/>
          <ac:spMkLst>
            <pc:docMk/>
            <pc:sldMk cId="171148238" sldId="286"/>
            <ac:spMk id="6" creationId="{AD9BA97C-ACFB-BD01-8C44-EAA88F8EBB8C}"/>
          </ac:spMkLst>
        </pc:spChg>
        <pc:spChg chg="mod">
          <ac:chgData name="Amer Al Mansory" userId="5e424d34749e0797" providerId="LiveId" clId="{39965611-C8A7-5F45-ABF2-A05393614F45}" dt="2025-09-20T21:17:05.881" v="1019" actId="1076"/>
          <ac:spMkLst>
            <pc:docMk/>
            <pc:sldMk cId="171148238" sldId="286"/>
            <ac:spMk id="10" creationId="{DA2F46E0-5F35-9D1C-F175-B4917F75FCB1}"/>
          </ac:spMkLst>
        </pc:spChg>
        <pc:spChg chg="mod">
          <ac:chgData name="Amer Al Mansory" userId="5e424d34749e0797" providerId="LiveId" clId="{39965611-C8A7-5F45-ABF2-A05393614F45}" dt="2025-09-20T21:17:11.731" v="1020" actId="1076"/>
          <ac:spMkLst>
            <pc:docMk/>
            <pc:sldMk cId="171148238" sldId="286"/>
            <ac:spMk id="12" creationId="{76220739-E70A-6D4A-C1B0-367FD127D773}"/>
          </ac:spMkLst>
        </pc:spChg>
        <pc:grpChg chg="mod">
          <ac:chgData name="Amer Al Mansory" userId="5e424d34749e0797" providerId="LiveId" clId="{39965611-C8A7-5F45-ABF2-A05393614F45}" dt="2025-09-20T21:16:39.888" v="1015" actId="1076"/>
          <ac:grpSpMkLst>
            <pc:docMk/>
            <pc:sldMk cId="171148238" sldId="286"/>
            <ac:grpSpMk id="5" creationId="{D2BD46BE-27F7-E14D-A31E-B9500ECD7F5D}"/>
          </ac:grpSpMkLst>
        </pc:grpChg>
        <pc:grpChg chg="mod">
          <ac:chgData name="Amer Al Mansory" userId="5e424d34749e0797" providerId="LiveId" clId="{39965611-C8A7-5F45-ABF2-A05393614F45}" dt="2025-09-20T21:16:58.457" v="1018" actId="14100"/>
          <ac:grpSpMkLst>
            <pc:docMk/>
            <pc:sldMk cId="171148238" sldId="286"/>
            <ac:grpSpMk id="7" creationId="{A4A75986-ECF6-303C-8B4C-64E2C2E64DF1}"/>
          </ac:grpSpMkLst>
        </pc:grpChg>
        <pc:grpChg chg="mod">
          <ac:chgData name="Amer Al Mansory" userId="5e424d34749e0797" providerId="LiveId" clId="{39965611-C8A7-5F45-ABF2-A05393614F45}" dt="2025-09-20T21:16:46.758" v="1016" actId="1076"/>
          <ac:grpSpMkLst>
            <pc:docMk/>
            <pc:sldMk cId="171148238" sldId="286"/>
            <ac:grpSpMk id="11" creationId="{5D1758F9-8506-65CD-C956-DB9923259228}"/>
          </ac:grpSpMkLst>
        </pc:grpChg>
        <pc:graphicFrameChg chg="add mod modGraphic">
          <ac:chgData name="Amer Al Mansory" userId="5e424d34749e0797" providerId="LiveId" clId="{39965611-C8A7-5F45-ABF2-A05393614F45}" dt="2025-09-20T21:54:31.015" v="1249" actId="14100"/>
          <ac:graphicFrameMkLst>
            <pc:docMk/>
            <pc:sldMk cId="171148238" sldId="286"/>
            <ac:graphicFrameMk id="8" creationId="{0E537C12-C8C0-A2C0-C243-464D4B93B188}"/>
          </ac:graphicFrameMkLst>
        </pc:graphicFrameChg>
      </pc:sldChg>
      <pc:sldChg chg="addSp delSp modSp new add del mod">
        <pc:chgData name="Amer Al Mansory" userId="5e424d34749e0797" providerId="LiveId" clId="{39965611-C8A7-5F45-ABF2-A05393614F45}" dt="2025-09-20T21:10:07.026" v="940" actId="27022"/>
        <pc:sldMkLst>
          <pc:docMk/>
          <pc:sldMk cId="3709014056" sldId="286"/>
        </pc:sldMkLst>
        <pc:spChg chg="add del mod">
          <ac:chgData name="Amer Al Mansory" userId="5e424d34749e0797" providerId="LiveId" clId="{39965611-C8A7-5F45-ABF2-A05393614F45}" dt="2025-09-20T21:09:56.884" v="929" actId="14100"/>
          <ac:spMkLst>
            <pc:docMk/>
            <pc:sldMk cId="3709014056" sldId="286"/>
            <ac:spMk id="2" creationId="{29675589-F89A-3FDB-8B19-48DF8E60568A}"/>
          </ac:spMkLst>
        </pc:spChg>
        <pc:graphicFrameChg chg="add del mod modGraphic">
          <ac:chgData name="Amer Al Mansory" userId="5e424d34749e0797" providerId="LiveId" clId="{39965611-C8A7-5F45-ABF2-A05393614F45}" dt="2025-09-20T21:10:07.026" v="940" actId="27022"/>
          <ac:graphicFrameMkLst>
            <pc:docMk/>
            <pc:sldMk cId="3709014056" sldId="286"/>
            <ac:graphicFrameMk id="5" creationId="{0E90B417-416E-5F16-713D-1DCA2215DC35}"/>
          </ac:graphicFrameMkLst>
        </pc:graphicFrameChg>
      </pc:sldChg>
      <pc:sldChg chg="addSp modSp add mod modTransition">
        <pc:chgData name="Amer Al Mansory" userId="5e424d34749e0797" providerId="LiveId" clId="{39965611-C8A7-5F45-ABF2-A05393614F45}" dt="2025-09-20T22:07:19.028" v="1676" actId="255"/>
        <pc:sldMkLst>
          <pc:docMk/>
          <pc:sldMk cId="2959800629" sldId="287"/>
        </pc:sldMkLst>
        <pc:spChg chg="add mod">
          <ac:chgData name="Amer Al Mansory" userId="5e424d34749e0797" providerId="LiveId" clId="{39965611-C8A7-5F45-ABF2-A05393614F45}" dt="2025-09-20T22:07:19.028" v="1676" actId="255"/>
          <ac:spMkLst>
            <pc:docMk/>
            <pc:sldMk cId="2959800629" sldId="287"/>
            <ac:spMk id="5" creationId="{26E2B38E-4016-5A34-B36C-C54EBEA8D761}"/>
          </ac:spMkLst>
        </pc:spChg>
        <pc:spChg chg="mod">
          <ac:chgData name="Amer Al Mansory" userId="5e424d34749e0797" providerId="LiveId" clId="{39965611-C8A7-5F45-ABF2-A05393614F45}" dt="2025-09-20T21:25:55.426" v="1060" actId="1076"/>
          <ac:spMkLst>
            <pc:docMk/>
            <pc:sldMk cId="2959800629" sldId="287"/>
            <ac:spMk id="12" creationId="{00172315-AABF-A689-1FC1-41A5ECBEA5BA}"/>
          </ac:spMkLst>
        </pc:spChg>
        <pc:grpChg chg="mod">
          <ac:chgData name="Amer Al Mansory" userId="5e424d34749e0797" providerId="LiveId" clId="{39965611-C8A7-5F45-ABF2-A05393614F45}" dt="2025-09-20T21:27:49.098" v="1079" actId="1076"/>
          <ac:grpSpMkLst>
            <pc:docMk/>
            <pc:sldMk cId="2959800629" sldId="287"/>
            <ac:grpSpMk id="9" creationId="{6D115F85-0743-4201-B8F6-4E784D733299}"/>
          </ac:grpSpMkLst>
        </pc:grpChg>
      </pc:sldChg>
      <pc:sldChg chg="addSp delSp modSp new add del mod">
        <pc:chgData name="Amer Al Mansory" userId="5e424d34749e0797" providerId="LiveId" clId="{39965611-C8A7-5F45-ABF2-A05393614F45}" dt="2025-09-20T21:18:58.932" v="1045" actId="2696"/>
        <pc:sldMkLst>
          <pc:docMk/>
          <pc:sldMk cId="2972705631" sldId="287"/>
        </pc:sldMkLst>
        <pc:graphicFrameChg chg="add del mod modGraphic">
          <ac:chgData name="Amer Al Mansory" userId="5e424d34749e0797" providerId="LiveId" clId="{39965611-C8A7-5F45-ABF2-A05393614F45}" dt="2025-09-20T21:11:39.805" v="951" actId="21"/>
          <ac:graphicFrameMkLst>
            <pc:docMk/>
            <pc:sldMk cId="2972705631" sldId="287"/>
            <ac:graphicFrameMk id="5" creationId="{3C7E0915-73D6-A229-E4C0-D88DC5A5CB8C}"/>
          </ac:graphicFrameMkLst>
        </pc:graphicFrameChg>
      </pc:sldChg>
      <pc:sldChg chg="modSp add mod ord modTransition">
        <pc:chgData name="Amer Al Mansory" userId="5e424d34749e0797" providerId="LiveId" clId="{39965611-C8A7-5F45-ABF2-A05393614F45}" dt="2025-09-20T22:07:22.141" v="1678" actId="20578"/>
        <pc:sldMkLst>
          <pc:docMk/>
          <pc:sldMk cId="2077521381" sldId="288"/>
        </pc:sldMkLst>
        <pc:spChg chg="mod">
          <ac:chgData name="Amer Al Mansory" userId="5e424d34749e0797" providerId="LiveId" clId="{39965611-C8A7-5F45-ABF2-A05393614F45}" dt="2025-09-20T21:26:01.785" v="1063" actId="1076"/>
          <ac:spMkLst>
            <pc:docMk/>
            <pc:sldMk cId="2077521381" sldId="288"/>
            <ac:spMk id="4" creationId="{5C9EBCA9-BD4B-037A-0A10-DB3655C4FE82}"/>
          </ac:spMkLst>
        </pc:spChg>
        <pc:spChg chg="mod">
          <ac:chgData name="Amer Al Mansory" userId="5e424d34749e0797" providerId="LiveId" clId="{39965611-C8A7-5F45-ABF2-A05393614F45}" dt="2025-09-20T21:26:12.548" v="1066" actId="1076"/>
          <ac:spMkLst>
            <pc:docMk/>
            <pc:sldMk cId="2077521381" sldId="288"/>
            <ac:spMk id="12" creationId="{1C65C535-7610-7EED-9E58-1BF2DB2A6F72}"/>
          </ac:spMkLst>
        </pc:spChg>
        <pc:grpChg chg="mod">
          <ac:chgData name="Amer Al Mansory" userId="5e424d34749e0797" providerId="LiveId" clId="{39965611-C8A7-5F45-ABF2-A05393614F45}" dt="2025-09-20T21:26:26.630" v="1068" actId="1076"/>
          <ac:grpSpMkLst>
            <pc:docMk/>
            <pc:sldMk cId="2077521381" sldId="288"/>
            <ac:grpSpMk id="16" creationId="{A49DE025-5055-BC5B-158B-32F8DBC8BB07}"/>
          </ac:grpSpMkLst>
        </pc:grpChg>
      </pc:sldChg>
      <pc:sldChg chg="modSp add del mod">
        <pc:chgData name="Amer Al Mansory" userId="5e424d34749e0797" providerId="LiveId" clId="{39965611-C8A7-5F45-ABF2-A05393614F45}" dt="2025-09-20T21:26:37.744" v="1069" actId="2696"/>
        <pc:sldMkLst>
          <pc:docMk/>
          <pc:sldMk cId="250850627" sldId="289"/>
        </pc:sldMkLst>
        <pc:grpChg chg="mod">
          <ac:chgData name="Amer Al Mansory" userId="5e424d34749e0797" providerId="LiveId" clId="{39965611-C8A7-5F45-ABF2-A05393614F45}" dt="2025-09-20T21:25:27.235" v="1059" actId="1076"/>
          <ac:grpSpMkLst>
            <pc:docMk/>
            <pc:sldMk cId="250850627" sldId="289"/>
            <ac:grpSpMk id="20" creationId="{2AFE5217-33BE-5C6F-C522-D8A3910387D9}"/>
          </ac:grpSpMkLst>
        </pc:grpChg>
      </pc:sldChg>
      <pc:sldChg chg="modSp add mod ord modTransition">
        <pc:chgData name="Amer Al Mansory" userId="5e424d34749e0797" providerId="LiveId" clId="{39965611-C8A7-5F45-ABF2-A05393614F45}" dt="2025-09-20T22:05:21.404" v="1636" actId="20578"/>
        <pc:sldMkLst>
          <pc:docMk/>
          <pc:sldMk cId="2674313892" sldId="289"/>
        </pc:sldMkLst>
        <pc:grpChg chg="mod">
          <ac:chgData name="Amer Al Mansory" userId="5e424d34749e0797" providerId="LiveId" clId="{39965611-C8A7-5F45-ABF2-A05393614F45}" dt="2025-09-20T21:28:18.672" v="1083" actId="1076"/>
          <ac:grpSpMkLst>
            <pc:docMk/>
            <pc:sldMk cId="2674313892" sldId="289"/>
            <ac:grpSpMk id="20" creationId="{785CF7FF-F21A-9167-6B9F-9EF4B4101092}"/>
          </ac:grpSpMkLst>
        </pc:grpChg>
      </pc:sldChg>
      <pc:sldChg chg="add">
        <pc:chgData name="Amer Al Mansory" userId="5e424d34749e0797" providerId="LiveId" clId="{39965611-C8A7-5F45-ABF2-A05393614F45}" dt="2025-09-20T21:27:39.518" v="1078" actId="2890"/>
        <pc:sldMkLst>
          <pc:docMk/>
          <pc:sldMk cId="2555080967" sldId="290"/>
        </pc:sldMkLst>
      </pc:sldChg>
    </pc:docChg>
  </pc:docChgLst>
  <pc:docChgLst>
    <pc:chgData name="Amer Al Mansory" userId="5e424d34749e0797" providerId="LiveId" clId="{EF14D330-79D0-4C8C-990B-C100388E5369}"/>
    <pc:docChg chg="modSld modShowInfo">
      <pc:chgData name="Amer Al Mansory" userId="5e424d34749e0797" providerId="LiveId" clId="{EF14D330-79D0-4C8C-990B-C100388E5369}" dt="2020-03-31T00:41:49.449" v="15"/>
      <pc:docMkLst>
        <pc:docMk/>
      </pc:docMkLst>
      <pc:sldChg chg="addSp delSp modSp modTransition modAnim">
        <pc:chgData name="Amer Al Mansory" userId="5e424d34749e0797" providerId="LiveId" clId="{EF14D330-79D0-4C8C-990B-C100388E5369}" dt="2020-03-31T00:41:43.321" v="14"/>
        <pc:sldMkLst>
          <pc:docMk/>
          <pc:sldMk cId="1433948715" sldId="257"/>
        </pc:sldMkLst>
      </pc:sldChg>
      <pc:sldChg chg="addSp delSp modSp modTransition modAnim">
        <pc:chgData name="Amer Al Mansory" userId="5e424d34749e0797" providerId="LiveId" clId="{EF14D330-79D0-4C8C-990B-C100388E5369}" dt="2020-03-31T00:41:43.321" v="14"/>
        <pc:sldMkLst>
          <pc:docMk/>
          <pc:sldMk cId="3085979002" sldId="258"/>
        </pc:sldMkLst>
      </pc:sldChg>
      <pc:sldChg chg="addSp delSp modSp modTransition modAnim">
        <pc:chgData name="Amer Al Mansory" userId="5e424d34749e0797" providerId="LiveId" clId="{EF14D330-79D0-4C8C-990B-C100388E5369}" dt="2020-03-31T00:41:43.321" v="14"/>
        <pc:sldMkLst>
          <pc:docMk/>
          <pc:sldMk cId="3743283636" sldId="259"/>
        </pc:sldMkLst>
      </pc:sldChg>
      <pc:sldChg chg="addSp delSp modSp modTransition modAnim">
        <pc:chgData name="Amer Al Mansory" userId="5e424d34749e0797" providerId="LiveId" clId="{EF14D330-79D0-4C8C-990B-C100388E5369}" dt="2020-03-31T00:41:43.321" v="14"/>
        <pc:sldMkLst>
          <pc:docMk/>
          <pc:sldMk cId="931633587" sldId="260"/>
        </pc:sldMkLst>
      </pc:sldChg>
      <pc:sldChg chg="addSp delSp modSp modTransition modAnim">
        <pc:chgData name="Amer Al Mansory" userId="5e424d34749e0797" providerId="LiveId" clId="{EF14D330-79D0-4C8C-990B-C100388E5369}" dt="2020-03-31T00:41:43.321" v="14"/>
        <pc:sldMkLst>
          <pc:docMk/>
          <pc:sldMk cId="2749791159" sldId="261"/>
        </pc:sldMkLst>
      </pc:sldChg>
      <pc:sldChg chg="addSp delSp modSp modTransition modAnim">
        <pc:chgData name="Amer Al Mansory" userId="5e424d34749e0797" providerId="LiveId" clId="{EF14D330-79D0-4C8C-990B-C100388E5369}" dt="2020-03-31T00:41:43.321" v="14"/>
        <pc:sldMkLst>
          <pc:docMk/>
          <pc:sldMk cId="3646531746" sldId="262"/>
        </pc:sldMkLst>
      </pc:sldChg>
      <pc:sldChg chg="addSp delSp modSp modTransition modAnim">
        <pc:chgData name="Amer Al Mansory" userId="5e424d34749e0797" providerId="LiveId" clId="{EF14D330-79D0-4C8C-990B-C100388E5369}" dt="2020-03-31T00:41:43.321" v="14"/>
        <pc:sldMkLst>
          <pc:docMk/>
          <pc:sldMk cId="630599186" sldId="263"/>
        </pc:sldMkLst>
      </pc:sldChg>
      <pc:sldChg chg="modTransition">
        <pc:chgData name="Amer Al Mansory" userId="5e424d34749e0797" providerId="LiveId" clId="{EF14D330-79D0-4C8C-990B-C100388E5369}" dt="2020-03-31T00:41:43.321" v="14"/>
        <pc:sldMkLst>
          <pc:docMk/>
          <pc:sldMk cId="331651750" sldId="264"/>
        </pc:sldMkLst>
      </pc:sldChg>
      <pc:sldChg chg="addSp delSp modSp modTransition modAnim">
        <pc:chgData name="Amer Al Mansory" userId="5e424d34749e0797" providerId="LiveId" clId="{EF14D330-79D0-4C8C-990B-C100388E5369}" dt="2020-03-31T00:41:49.449" v="15"/>
        <pc:sldMkLst>
          <pc:docMk/>
          <pc:sldMk cId="1815595220" sldId="265"/>
        </pc:sldMkLst>
      </pc:sldChg>
      <pc:sldChg chg="addSp delSp modSp modTransition modAnim">
        <pc:chgData name="Amer Al Mansory" userId="5e424d34749e0797" providerId="LiveId" clId="{EF14D330-79D0-4C8C-990B-C100388E5369}" dt="2020-03-31T00:41:43.321" v="14"/>
        <pc:sldMkLst>
          <pc:docMk/>
          <pc:sldMk cId="4163002183" sldId="266"/>
        </pc:sldMkLst>
      </pc:sldChg>
      <pc:sldChg chg="modTransition">
        <pc:chgData name="Amer Al Mansory" userId="5e424d34749e0797" providerId="LiveId" clId="{EF14D330-79D0-4C8C-990B-C100388E5369}" dt="2020-03-31T00:41:43.321" v="14"/>
        <pc:sldMkLst>
          <pc:docMk/>
          <pc:sldMk cId="1992988511" sldId="267"/>
        </pc:sldMkLst>
      </pc:sldChg>
      <pc:sldChg chg="modTransition">
        <pc:chgData name="Amer Al Mansory" userId="5e424d34749e0797" providerId="LiveId" clId="{EF14D330-79D0-4C8C-990B-C100388E5369}" dt="2020-03-31T00:41:43.321" v="14"/>
        <pc:sldMkLst>
          <pc:docMk/>
          <pc:sldMk cId="0" sldId="268"/>
        </pc:sldMkLst>
      </pc:sldChg>
      <pc:sldChg chg="modTransition">
        <pc:chgData name="Amer Al Mansory" userId="5e424d34749e0797" providerId="LiveId" clId="{EF14D330-79D0-4C8C-990B-C100388E5369}" dt="2020-03-31T00:41:43.321" v="14"/>
        <pc:sldMkLst>
          <pc:docMk/>
          <pc:sldMk cId="0" sldId="269"/>
        </pc:sldMkLst>
      </pc:sldChg>
      <pc:sldChg chg="modTransition">
        <pc:chgData name="Amer Al Mansory" userId="5e424d34749e0797" providerId="LiveId" clId="{EF14D330-79D0-4C8C-990B-C100388E5369}" dt="2020-03-31T00:41:43.321" v="14"/>
        <pc:sldMkLst>
          <pc:docMk/>
          <pc:sldMk cId="0" sldId="271"/>
        </pc:sldMkLst>
      </pc:sldChg>
      <pc:sldChg chg="modTransition">
        <pc:chgData name="Amer Al Mansory" userId="5e424d34749e0797" providerId="LiveId" clId="{EF14D330-79D0-4C8C-990B-C100388E5369}" dt="2020-03-31T00:41:43.321" v="14"/>
        <pc:sldMkLst>
          <pc:docMk/>
          <pc:sldMk cId="0" sldId="272"/>
        </pc:sldMkLst>
      </pc:sldChg>
      <pc:sldChg chg="modTransition">
        <pc:chgData name="Amer Al Mansory" userId="5e424d34749e0797" providerId="LiveId" clId="{EF14D330-79D0-4C8C-990B-C100388E5369}" dt="2020-03-31T00:41:43.321" v="14"/>
        <pc:sldMkLst>
          <pc:docMk/>
          <pc:sldMk cId="0" sldId="273"/>
        </pc:sldMkLst>
      </pc:sldChg>
      <pc:sldChg chg="modTransition">
        <pc:chgData name="Amer Al Mansory" userId="5e424d34749e0797" providerId="LiveId" clId="{EF14D330-79D0-4C8C-990B-C100388E5369}" dt="2020-03-31T00:41:43.321" v="14"/>
        <pc:sldMkLst>
          <pc:docMk/>
          <pc:sldMk cId="3776500096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CB613-D9FD-4F43-A01B-240801E37E20}" type="datetimeFigureOut">
              <a:rPr lang="en-IQ" smtClean="0"/>
              <a:t>20/09/2025</a:t>
            </a:fld>
            <a:endParaRPr lang="en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B82CC-4BB7-7D4F-86A0-F480BE824D36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2143273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5FE1A-82C1-E4B6-A4CE-9F509793A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FF1375-79C5-F4A9-EA5E-B29BA52554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FBF044-9AF6-CE92-509E-57179C57DF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01034-C700-0E83-AB3C-319C03B5BB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1B82CC-4BB7-7D4F-86A0-F480BE824D36}" type="slidenum">
              <a:rPr lang="en-IQ" smtClean="0"/>
              <a:t>3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278196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1412F-FC12-A7BA-A0E5-D993E9BD4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7EA865-AE7F-8663-64F3-E0E76B0123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C9C6FB-1FF8-0B2F-0FFA-26CC95255B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7BA91-EDC6-F509-F870-72CD0ACD91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1B82CC-4BB7-7D4F-86A0-F480BE824D36}" type="slidenum">
              <a:rPr lang="en-IQ" smtClean="0"/>
              <a:t>4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2089204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77D33-9F2A-4A76-5F04-4177D3C8F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FA2667-3C7D-3FD8-D6DF-151B021E66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0287B2-CC0A-0D53-53E6-E8028182A6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72BC40-F243-A81F-59C6-CA69F2D84B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1B82CC-4BB7-7D4F-86A0-F480BE824D36}" type="slidenum">
              <a:rPr lang="en-IQ" smtClean="0"/>
              <a:t>5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3671437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50518-65A5-D06A-E7A5-97E8B7F0E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255EF0-50F0-D64B-F449-95A1D8974F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D9F84A-E555-D976-39E6-EC92E5D3C9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A84075-46A5-1100-AC2E-42C0C6C184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1B82CC-4BB7-7D4F-86A0-F480BE824D36}" type="slidenum">
              <a:rPr lang="en-IQ" smtClean="0"/>
              <a:t>6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305395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ECC1C-6BA1-EF7E-76D8-F50A98FF6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7C8365-134B-51A4-D068-C2DE43570A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CFE30D-3D29-C5CD-D8B9-0CD764D864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B87B46-D1F2-5FFD-BFED-3F350256AB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1B82CC-4BB7-7D4F-86A0-F480BE824D36}" type="slidenum">
              <a:rPr lang="en-IQ" smtClean="0"/>
              <a:t>8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2408236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 ربيع الأول، 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751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 ربيع الأول، 1447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341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 ربيع الأول، 1447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184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 ربيع الأول، 1447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1203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28 ربيع الأول، 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052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 ربيع الأول، 1447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7909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 ربيع الأول، 1447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180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28 ربيع الأول، 1447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4955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 ربيع الأول، 1447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3343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 ربيع الأول، 1447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244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 ربيع الأول، 1447</a:t>
            </a:fld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515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28 ربيع الأول، 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432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7.png"/><Relationship Id="rId7" Type="http://schemas.openxmlformats.org/officeDocument/2006/relationships/slide" Target="slide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132FD491-28F3-42E7-AEBF-A9E3C462C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D016B6E-F283-4CFB-9099-05C8DA6AB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IQ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2D0360E-345F-4790-B0A0-03ADC36B5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IQ"/>
            </a:p>
          </p:txBody>
        </p:sp>
      </p:grp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8" y="0"/>
            <a:ext cx="3486126" cy="6858000"/>
          </a:xfrm>
          <a:prstGeom prst="rect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3962219" y="642784"/>
            <a:ext cx="4555850" cy="5572432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6000" dirty="0">
                <a:ln w="0"/>
                <a:solidFill>
                  <a:srgbClr val="AB230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halkduster" panose="03050602040202020205" pitchFamily="66" charset="77"/>
              </a:rPr>
              <a:t>Wound Healing</a:t>
            </a:r>
            <a:endParaRPr lang="ar-SA" sz="6000" dirty="0">
              <a:ln w="0"/>
              <a:solidFill>
                <a:srgbClr val="AB230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halkduster" panose="03050602040202020205" pitchFamily="66" charset="77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595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328275" y="3326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/>
            <a:r>
              <a:rPr lang="en-US" b="1" dirty="0"/>
              <a:t>Inflammatory Phase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65804" y="695358"/>
            <a:ext cx="841239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Arial" pitchFamily="34" charset="0"/>
              <a:buChar char="•"/>
            </a:pPr>
            <a:r>
              <a:rPr lang="en-US" b="1" dirty="0"/>
              <a:t>Hemostasis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b="1" dirty="0"/>
              <a:t>removal of dead and devitalized tissues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b="1" dirty="0"/>
              <a:t>and prevention of colonization and invasive infection by microbial pathogens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fibrin -- polymerization into a gel--- fibrin matrix (scaffolding for cell migration )</a:t>
            </a:r>
          </a:p>
          <a:p>
            <a:pPr algn="l" rtl="0"/>
            <a:endParaRPr lang="en-US" dirty="0"/>
          </a:p>
          <a:p>
            <a:pPr algn="l" rtl="0"/>
            <a:r>
              <a:rPr lang="en-US" b="1" dirty="0" err="1"/>
              <a:t>Neutrophilic</a:t>
            </a:r>
            <a:r>
              <a:rPr lang="en-US" b="1" dirty="0"/>
              <a:t> infiltrate</a:t>
            </a:r>
            <a:r>
              <a:rPr lang="en-US" dirty="0"/>
              <a:t> first 2 days </a:t>
            </a:r>
          </a:p>
          <a:p>
            <a:pPr algn="l" rtl="0"/>
            <a:r>
              <a:rPr lang="en-US" dirty="0"/>
              <a:t>remove dead tissue by phagocytosis and to prevent infection</a:t>
            </a:r>
          </a:p>
          <a:p>
            <a:pPr algn="l" rtl="0"/>
            <a:r>
              <a:rPr lang="en-US" i="1" dirty="0"/>
              <a:t>absence does not prevent the overall progress of wound healing</a:t>
            </a:r>
          </a:p>
          <a:p>
            <a:pPr algn="l" rtl="0"/>
            <a:endParaRPr lang="en-US" dirty="0"/>
          </a:p>
          <a:p>
            <a:pPr algn="l" rtl="0"/>
            <a:r>
              <a:rPr lang="en-US" b="1" dirty="0"/>
              <a:t>Monocyte/macrophages</a:t>
            </a:r>
            <a:r>
              <a:rPr lang="en-US" dirty="0"/>
              <a:t> </a:t>
            </a:r>
          </a:p>
          <a:p>
            <a:pPr algn="l" rtl="0"/>
            <a:r>
              <a:rPr lang="en-US" dirty="0"/>
              <a:t>appear 48 to 72 hours after injury. </a:t>
            </a:r>
          </a:p>
          <a:p>
            <a:pPr algn="l" rtl="0"/>
            <a:r>
              <a:rPr lang="en-US" dirty="0"/>
              <a:t>macrophages originate from the circulation,</a:t>
            </a:r>
          </a:p>
          <a:p>
            <a:pPr algn="l" rtl="0"/>
            <a:r>
              <a:rPr lang="en-US" dirty="0"/>
              <a:t>By the third day they are predominant cell type in the healing wound.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dirty="0" err="1"/>
              <a:t>phagocytoses</a:t>
            </a:r>
            <a:r>
              <a:rPr lang="en-US" dirty="0"/>
              <a:t> debris and bacteria,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GB" dirty="0" err="1"/>
              <a:t>controled</a:t>
            </a:r>
            <a:r>
              <a:rPr lang="en-US" dirty="0"/>
              <a:t> production of the growth factors necessary for production of the extracellular matrix by fibroblasts and the production of new blood vessels in the healing wound.</a:t>
            </a:r>
          </a:p>
        </p:txBody>
      </p:sp>
    </p:spTree>
    <p:extLst>
      <p:ext uri="{BB962C8B-B14F-4D97-AF65-F5344CB8AC3E}">
        <p14:creationId xmlns:p14="http://schemas.microsoft.com/office/powerpoint/2010/main" val="1433948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8244" y="1553589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en-US" b="1" dirty="0"/>
          </a:p>
          <a:p>
            <a:pPr algn="l" rtl="0"/>
            <a:r>
              <a:rPr lang="en-US" b="1" dirty="0"/>
              <a:t> However, it is clear that unlike the neutrophil  the absence of monocyte/macrophages  has severe consequences for healing wounds </a:t>
            </a:r>
          </a:p>
          <a:p>
            <a:pPr algn="l" rtl="0"/>
            <a:endParaRPr lang="en-US" b="1" dirty="0"/>
          </a:p>
          <a:p>
            <a:pPr algn="l" rtl="0"/>
            <a:r>
              <a:rPr lang="en-US" b="1" dirty="0"/>
              <a:t>Lymphocyte</a:t>
            </a:r>
            <a:r>
              <a:rPr lang="en-US" dirty="0"/>
              <a:t> is the last cell to enter the wound and enters</a:t>
            </a:r>
          </a:p>
          <a:p>
            <a:pPr algn="l" rtl="0"/>
            <a:r>
              <a:rPr lang="en-US" dirty="0"/>
              <a:t>between 5 and 7 days after wounding</a:t>
            </a:r>
          </a:p>
          <a:p>
            <a:pPr algn="l" rtl="0"/>
            <a:endParaRPr lang="en-US" dirty="0"/>
          </a:p>
          <a:p>
            <a:pPr algn="l" rtl="0"/>
            <a:r>
              <a:rPr lang="en-US" b="1" dirty="0"/>
              <a:t>mast cell </a:t>
            </a:r>
            <a:r>
              <a:rPr lang="en-US" dirty="0"/>
              <a:t>appears during the later part of the inflammatory phase,  its function remains unclear.</a:t>
            </a:r>
          </a:p>
          <a:p>
            <a:pPr algn="l" rtl="0"/>
            <a:r>
              <a:rPr lang="en-US" dirty="0"/>
              <a:t>aberrant scarring</a:t>
            </a:r>
          </a:p>
        </p:txBody>
      </p:sp>
    </p:spTree>
    <p:extLst>
      <p:ext uri="{BB962C8B-B14F-4D97-AF65-F5344CB8AC3E}">
        <p14:creationId xmlns:p14="http://schemas.microsoft.com/office/powerpoint/2010/main" val="3085979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6" t="20643" r="40902" b="27462"/>
          <a:stretch/>
        </p:blipFill>
        <p:spPr bwMode="auto">
          <a:xfrm>
            <a:off x="1115616" y="692696"/>
            <a:ext cx="7149721" cy="556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6448AF-06D0-7401-4416-ED14906D76D8}"/>
              </a:ext>
            </a:extLst>
          </p:cNvPr>
          <p:cNvSpPr txBox="1"/>
          <p:nvPr/>
        </p:nvSpPr>
        <p:spPr>
          <a:xfrm>
            <a:off x="2195736" y="431086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AB2301"/>
                </a:solidFill>
                <a:latin typeface="Chalkduster" panose="03050602040202020205" pitchFamily="66" charset="77"/>
              </a:rPr>
              <a:t>P</a:t>
            </a:r>
            <a:r>
              <a:rPr lang="en-IQ" sz="2800" dirty="0">
                <a:solidFill>
                  <a:srgbClr val="AB2301"/>
                </a:solidFill>
                <a:latin typeface="Chalkduster" panose="03050602040202020205" pitchFamily="66" charset="77"/>
              </a:rPr>
              <a:t>roliferactive phase </a:t>
            </a:r>
          </a:p>
        </p:txBody>
      </p:sp>
    </p:spTree>
    <p:extLst>
      <p:ext uri="{BB962C8B-B14F-4D97-AF65-F5344CB8AC3E}">
        <p14:creationId xmlns:p14="http://schemas.microsoft.com/office/powerpoint/2010/main" val="2749791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55776" y="116632"/>
            <a:ext cx="3776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AB2301"/>
                </a:solidFill>
              </a:rPr>
              <a:t>Proliferative Phase </a:t>
            </a:r>
            <a:r>
              <a:rPr lang="en-US" dirty="0">
                <a:solidFill>
                  <a:srgbClr val="AB2301"/>
                </a:solidFill>
              </a:rPr>
              <a:t> days 4 to 21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95327" y="686422"/>
            <a:ext cx="87849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/>
              <a:t>Keratinocytes</a:t>
            </a:r>
            <a:r>
              <a:rPr lang="en-US" dirty="0"/>
              <a:t> adjacent to the wound alter their phenotype in the hours following injury. Regression of the </a:t>
            </a:r>
            <a:r>
              <a:rPr lang="en-US" dirty="0" err="1"/>
              <a:t>desmosomal</a:t>
            </a:r>
            <a:r>
              <a:rPr lang="en-US" dirty="0"/>
              <a:t> connections between keratinocytes and to the underlying basement membrane frees the cells and  allows them to migrate laterally between the desiccated eschar and the provisional fibrin matrix beneath </a:t>
            </a:r>
          </a:p>
          <a:p>
            <a:pPr algn="l" rtl="0"/>
            <a:r>
              <a:rPr lang="en-US" dirty="0"/>
              <a:t>provisional fibrin matrix ------------ granulation tissue. </a:t>
            </a:r>
          </a:p>
          <a:p>
            <a:pPr algn="l" rtl="0"/>
            <a:r>
              <a:rPr lang="en-US" b="1" dirty="0"/>
              <a:t>Granulation tissue</a:t>
            </a:r>
            <a:r>
              <a:rPr lang="en-US" dirty="0"/>
              <a:t> is composed of three cell types that </a:t>
            </a:r>
          </a:p>
          <a:p>
            <a:pPr algn="l" rtl="0"/>
            <a:r>
              <a:rPr lang="en-US" b="1" dirty="0"/>
              <a:t>Fibroblasts,</a:t>
            </a:r>
          </a:p>
          <a:p>
            <a:pPr algn="l" rtl="0"/>
            <a:r>
              <a:rPr lang="en-US" b="1" dirty="0"/>
              <a:t>Macrophages,</a:t>
            </a:r>
          </a:p>
          <a:p>
            <a:pPr algn="l" rtl="0"/>
            <a:r>
              <a:rPr lang="en-US" b="1" dirty="0"/>
              <a:t>Endothelial cells</a:t>
            </a:r>
            <a:r>
              <a:rPr lang="en-US" dirty="0"/>
              <a:t>. </a:t>
            </a:r>
          </a:p>
          <a:p>
            <a:pPr algn="l" rtl="0"/>
            <a:r>
              <a:rPr lang="en-US" dirty="0"/>
              <a:t>Granulation tissue begins to appear in human wounds by about day 4 post injury </a:t>
            </a:r>
          </a:p>
          <a:p>
            <a:pPr algn="l" rtl="0"/>
            <a:r>
              <a:rPr lang="en-US" dirty="0"/>
              <a:t>Over time the provisional matrix of fibrin is replaced with type III collagen by fibroblast </a:t>
            </a:r>
          </a:p>
          <a:p>
            <a:pPr algn="l" rtl="0"/>
            <a:r>
              <a:rPr lang="en-US" dirty="0"/>
              <a:t>Endothelial cells form new blood vessels through angiogenesis and  </a:t>
            </a:r>
            <a:r>
              <a:rPr lang="en-US" dirty="0" err="1"/>
              <a:t>vasculogenesis</a:t>
            </a:r>
            <a:r>
              <a:rPr lang="en-US" dirty="0"/>
              <a:t> 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One interesting element of the proliferative phase of wound healing is that at a certain point all of these processes need to be turned off and the formation of granulation tissue/extracellular matrix halted </a:t>
            </a:r>
          </a:p>
          <a:p>
            <a:pPr algn="l" rtl="0"/>
            <a:r>
              <a:rPr lang="en-US" dirty="0"/>
              <a:t>once collagen matrix has filled in the wound cavity, fibroblasts rapidly disappear and newly formed blood regress </a:t>
            </a:r>
          </a:p>
          <a:p>
            <a:pPr algn="l" rtl="0"/>
            <a:r>
              <a:rPr lang="en-US" dirty="0"/>
              <a:t>Because </a:t>
            </a:r>
            <a:r>
              <a:rPr lang="en-US" dirty="0" err="1"/>
              <a:t>dysregulation</a:t>
            </a:r>
            <a:r>
              <a:rPr lang="en-US" dirty="0"/>
              <a:t> of this process is believed to produce hypertrophic scarring</a:t>
            </a:r>
          </a:p>
        </p:txBody>
      </p:sp>
    </p:spTree>
    <p:extLst>
      <p:ext uri="{BB962C8B-B14F-4D97-AF65-F5344CB8AC3E}">
        <p14:creationId xmlns:p14="http://schemas.microsoft.com/office/powerpoint/2010/main" val="3646531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843808" y="242134"/>
            <a:ext cx="2318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AB2301"/>
                </a:solidFill>
              </a:rPr>
              <a:t>Remodeling Phase</a:t>
            </a:r>
            <a:endParaRPr lang="en-US" dirty="0">
              <a:solidFill>
                <a:srgbClr val="AB230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07504" y="620688"/>
            <a:ext cx="847848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last from 21 days up to 1 year Once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the wound has been “filled in” with granulation tissue and after keratinocyte migration has re-epithelialized it, the process of wound remodeling occurs.</a:t>
            </a:r>
          </a:p>
          <a:p>
            <a:pPr algn="l" rtl="0"/>
            <a:r>
              <a:rPr lang="en-US" dirty="0"/>
              <a:t>remodeling is characterized by 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b="1" dirty="0"/>
              <a:t>processes of wound contraction 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b="1" dirty="0"/>
              <a:t>collagen remodeling .</a:t>
            </a:r>
          </a:p>
          <a:p>
            <a:pPr algn="l" rtl="0"/>
            <a:r>
              <a:rPr lang="en-US" dirty="0"/>
              <a:t>Type III collagen ---------------- replaced by type I collagen.</a:t>
            </a:r>
          </a:p>
          <a:p>
            <a:pPr algn="l" rtl="0"/>
            <a:r>
              <a:rPr lang="en-US" dirty="0"/>
              <a:t> </a:t>
            </a:r>
          </a:p>
          <a:p>
            <a:pPr algn="l" rtl="0"/>
            <a:r>
              <a:rPr lang="en-US" dirty="0"/>
              <a:t>The breaking strength of the healing wound improves slowly during</a:t>
            </a:r>
          </a:p>
          <a:p>
            <a:pPr algn="l" rtl="0"/>
            <a:r>
              <a:rPr lang="en-US" dirty="0"/>
              <a:t>this process, reflecting the turnover in collagen subtypes</a:t>
            </a:r>
          </a:p>
          <a:p>
            <a:pPr algn="l" rtl="0"/>
            <a:r>
              <a:rPr lang="en-US" dirty="0"/>
              <a:t>and increased collagen crosslinking.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 At 3 weeks ( beginning of the remodeling phase) wounds only have approximately</a:t>
            </a:r>
          </a:p>
          <a:p>
            <a:pPr algn="l" rtl="0"/>
            <a:r>
              <a:rPr lang="en-US" dirty="0"/>
              <a:t>20% of the strength of unwounded skin.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and will eventually only possess 70% of the breaking strength of unwounded</a:t>
            </a:r>
          </a:p>
          <a:p>
            <a:pPr algn="l" rtl="0"/>
            <a:r>
              <a:rPr lang="en-US" dirty="0"/>
              <a:t>Skin.</a:t>
            </a:r>
          </a:p>
        </p:txBody>
      </p:sp>
    </p:spTree>
    <p:extLst>
      <p:ext uri="{BB962C8B-B14F-4D97-AF65-F5344CB8AC3E}">
        <p14:creationId xmlns:p14="http://schemas.microsoft.com/office/powerpoint/2010/main" val="630599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2996952"/>
            <a:ext cx="65527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AB2301"/>
                </a:solidFill>
              </a:rPr>
              <a:t>Answer : </a:t>
            </a:r>
            <a:r>
              <a:rPr lang="en-US" dirty="0"/>
              <a:t>as the wound healing process take 1-2 years the patient should not shower for that period. </a:t>
            </a:r>
            <a:endParaRPr lang="ar-IQ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B52060-89F5-AC76-FFEA-AFEBF8DB2FAE}"/>
              </a:ext>
            </a:extLst>
          </p:cNvPr>
          <p:cNvGrpSpPr/>
          <p:nvPr/>
        </p:nvGrpSpPr>
        <p:grpSpPr>
          <a:xfrm>
            <a:off x="3635896" y="3969930"/>
            <a:ext cx="4399489" cy="2367642"/>
            <a:chOff x="3635896" y="3969930"/>
            <a:chExt cx="4399489" cy="236764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11" r="7476"/>
            <a:stretch/>
          </p:blipFill>
          <p:spPr>
            <a:xfrm>
              <a:off x="5947153" y="3969930"/>
              <a:ext cx="2088232" cy="2367642"/>
            </a:xfrm>
            <a:prstGeom prst="rect">
              <a:avLst/>
            </a:prstGeom>
          </p:spPr>
        </p:pic>
        <p:sp>
          <p:nvSpPr>
            <p:cNvPr id="9" name="Oval Callout 8">
              <a:extLst>
                <a:ext uri="{FF2B5EF4-FFF2-40B4-BE49-F238E27FC236}">
                  <a16:creationId xmlns:a16="http://schemas.microsoft.com/office/drawing/2014/main" id="{AFCE5431-4B18-1A0C-2633-A2FC71A0614E}"/>
                </a:ext>
              </a:extLst>
            </p:cNvPr>
            <p:cNvSpPr/>
            <p:nvPr/>
          </p:nvSpPr>
          <p:spPr>
            <a:xfrm flipH="1">
              <a:off x="3635896" y="4365104"/>
              <a:ext cx="2520280" cy="1183821"/>
            </a:xfrm>
            <a:prstGeom prst="wedgeEllipseCallout">
              <a:avLst>
                <a:gd name="adj1" fmla="val -57115"/>
                <a:gd name="adj2" fmla="val 5308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IQ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51920" y="4760093"/>
              <a:ext cx="252028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IQ" dirty="0">
                  <a:solidFill>
                    <a:schemeClr val="bg1"/>
                  </a:solidFill>
                </a:rPr>
                <a:t>دكتور بل</a:t>
              </a:r>
              <a:r>
                <a:rPr lang="ar-SA" dirty="0" err="1">
                  <a:solidFill>
                    <a:schemeClr val="bg1"/>
                  </a:solidFill>
                </a:rPr>
                <a:t>ا</a:t>
              </a:r>
              <a:r>
                <a:rPr lang="ar-IQ" dirty="0">
                  <a:solidFill>
                    <a:schemeClr val="bg1"/>
                  </a:solidFill>
                </a:rPr>
                <a:t> زحمة يمتة اسبح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71600" y="1484784"/>
            <a:ext cx="734481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AB2301"/>
                </a:solidFill>
              </a:rPr>
              <a:t>Q 2016    T or F  :-  </a:t>
            </a:r>
            <a:r>
              <a:rPr lang="en-US" dirty="0"/>
              <a:t>As re-epithelialization progress rapidly in wound healing the patient can take a shower after 21 days after surgery.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77650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32FD491-28F3-42E7-AEBF-A9E3C462C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D016B6E-F283-4CFB-9099-05C8DA6AB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IQ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2D0360E-345F-4790-B0A0-03ADC36B5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IQ"/>
            </a:p>
          </p:txBody>
        </p:sp>
      </p:grp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FB3768C-1D21-400E-B059-EFF86063F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8" y="-1"/>
            <a:ext cx="914149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87BCA1-45E6-44B3-B3DA-1F4144DE6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26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2600" y="643466"/>
            <a:ext cx="2762227" cy="5580353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2400" b="1" cap="none" spc="0" dirty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itannic Bold" panose="020B0903060703020204" pitchFamily="34" charset="77"/>
              </a:rPr>
              <a:t>Factors Affecting wound healing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99417" y="643466"/>
            <a:ext cx="4972633" cy="5528734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/>
              <a:t>Age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/>
              <a:t>Ischemia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/>
              <a:t>Infection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/>
              <a:t>Foreign body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/>
              <a:t>Malnutrition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/>
              <a:t>       global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/>
              <a:t>       Nutrient – specific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/>
              <a:t>Diabetes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/>
              <a:t>Steroid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/>
              <a:t>Uremia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/>
              <a:t>Jaundice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/>
              <a:t>Cancer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/>
              <a:t>Irradiation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/>
              <a:t>Chemotherapy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/>
              <a:t>Genetic causes ( Ehler-Denlos)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/>
              <a:t>Tobacco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/>
              <a:t>Alcohol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/>
              <a:t>Edema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/>
              <a:t>Pressure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AE62FDA-E44C-440D-A3D3-5C188720D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401725" y="6229681"/>
            <a:chExt cx="457200" cy="4572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8B45BF8-A8A3-426E-89DE-A44F6E180F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1725" y="6229681"/>
              <a:ext cx="457200" cy="45720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47C25B3-5F51-49AB-A886-D555D2F4A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30918" y="6258874"/>
              <a:ext cx="398813" cy="398815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2014\اوراق\شق الشفة والحنك الولادي\14-8-213\DSC_0039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2373"/>
            <a:ext cx="8043860" cy="5700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patients photos\my patients photos 2007 with 2008 with 2009 with 2010\skin lesions\scare revision\scar for follow up\abdominal keloidsسرى منذر\DSC_0007.JPG"/>
          <p:cNvPicPr>
            <a:picLocks noChangeAspect="1" noChangeArrowheads="1"/>
          </p:cNvPicPr>
          <p:nvPr/>
        </p:nvPicPr>
        <p:blipFill>
          <a:blip r:embed="rId2" cstate="print"/>
          <a:srcRect r="24800"/>
          <a:stretch>
            <a:fillRect/>
          </a:stretch>
        </p:blipFill>
        <p:spPr bwMode="auto">
          <a:xfrm rot="5400000">
            <a:off x="1345332" y="392373"/>
            <a:ext cx="6453336" cy="6073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patients photos\my patients photos 2007 with 2008 with 2009 with 2010\skin lesions\scare revision\scar revision(1)\keloid scar احمد فوزي مهدي 1 2009\post op 1w\P1030421.JPG"/>
          <p:cNvPicPr>
            <a:picLocks noChangeAspect="1" noChangeArrowheads="1"/>
          </p:cNvPicPr>
          <p:nvPr/>
        </p:nvPicPr>
        <p:blipFill>
          <a:blip r:embed="rId2" cstate="print"/>
          <a:srcRect l="33071"/>
          <a:stretch>
            <a:fillRect/>
          </a:stretch>
        </p:blipFill>
        <p:spPr bwMode="auto">
          <a:xfrm>
            <a:off x="5508104" y="836712"/>
            <a:ext cx="2768824" cy="3102732"/>
          </a:xfrm>
          <a:prstGeom prst="rect">
            <a:avLst/>
          </a:prstGeom>
          <a:noFill/>
        </p:spPr>
      </p:pic>
      <p:pic>
        <p:nvPicPr>
          <p:cNvPr id="3" name="Picture 2" descr="H:\patients photos\my patients photos 2007 with 2008 with 2009 with 2010\skin lesions\scare revision\scar revision(1)\keloid scar احمد فوزي مهدي 1 2009\P1030371.JPG"/>
          <p:cNvPicPr>
            <a:picLocks noChangeAspect="1" noChangeArrowheads="1"/>
          </p:cNvPicPr>
          <p:nvPr/>
        </p:nvPicPr>
        <p:blipFill>
          <a:blip r:embed="rId3" cstate="print"/>
          <a:srcRect l="24342" r="14933" b="8745"/>
          <a:stretch>
            <a:fillRect/>
          </a:stretch>
        </p:blipFill>
        <p:spPr bwMode="auto">
          <a:xfrm>
            <a:off x="611560" y="1268760"/>
            <a:ext cx="4392488" cy="4950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CE">
            <a:alpha val="5680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919167"/>
            <a:ext cx="8014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AB2301"/>
                </a:solidFill>
              </a:rPr>
              <a:t>Definition</a:t>
            </a:r>
            <a:r>
              <a:rPr lang="en-US" b="1" dirty="0"/>
              <a:t> </a:t>
            </a:r>
            <a:r>
              <a:rPr lang="en-US" dirty="0"/>
              <a:t>include the repair or reconstitution of a defect in an organ or tissue, commonly the skin.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572863" y="2060848"/>
            <a:ext cx="745552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i="1" dirty="0">
                <a:solidFill>
                  <a:srgbClr val="AB2301"/>
                </a:solidFill>
              </a:rPr>
              <a:t>1-scar formation </a:t>
            </a:r>
          </a:p>
          <a:p>
            <a:pPr algn="l" rtl="0"/>
            <a:endParaRPr lang="en-US" i="1" dirty="0"/>
          </a:p>
          <a:p>
            <a:pPr algn="l" rtl="0"/>
            <a:r>
              <a:rPr lang="en-US" sz="2800" b="1" i="1" dirty="0">
                <a:solidFill>
                  <a:srgbClr val="AB2301"/>
                </a:solidFill>
              </a:rPr>
              <a:t>2-Regeneration</a:t>
            </a:r>
            <a:r>
              <a:rPr lang="en-US" sz="3200" b="1" i="1" dirty="0">
                <a:solidFill>
                  <a:srgbClr val="AB2301"/>
                </a:solidFill>
              </a:rPr>
              <a:t> </a:t>
            </a:r>
          </a:p>
          <a:p>
            <a:pPr algn="l" rtl="0"/>
            <a:endParaRPr lang="en-US" i="1" dirty="0"/>
          </a:p>
          <a:p>
            <a:pPr algn="l" rtl="0"/>
            <a:endParaRPr lang="en-US" i="1" dirty="0"/>
          </a:p>
          <a:p>
            <a:pPr algn="l" rtl="0"/>
            <a:endParaRPr lang="en-US" i="1" dirty="0"/>
          </a:p>
          <a:p>
            <a:pPr algn="l" rtl="0"/>
            <a:endParaRPr lang="en-US" i="1" dirty="0"/>
          </a:p>
          <a:p>
            <a:pPr algn="l" rtl="0"/>
            <a:r>
              <a:rPr lang="en-US" dirty="0"/>
              <a:t>neural injury  and skin is characterized by little regeneration and much scarring, hepatic and bone injury usually heals primarily through regeneration.</a:t>
            </a:r>
          </a:p>
        </p:txBody>
      </p:sp>
    </p:spTree>
    <p:extLst>
      <p:ext uri="{BB962C8B-B14F-4D97-AF65-F5344CB8AC3E}">
        <p14:creationId xmlns:p14="http://schemas.microsoft.com/office/powerpoint/2010/main" val="3743283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patients photos\my patients photos 2007 with 2008 with 2009 with 2010\skin lesions\scare revision\scar revision(1)\الاء scare follow up\P10407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6916"/>
            <a:ext cx="8112224" cy="6084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320126"/>
              </p:ext>
            </p:extLst>
          </p:nvPr>
        </p:nvGraphicFramePr>
        <p:xfrm>
          <a:off x="1043608" y="1088740"/>
          <a:ext cx="7056784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Hypertrophic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keloid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Before</a:t>
                      </a:r>
                      <a:r>
                        <a:rPr lang="en-US" baseline="0" dirty="0"/>
                        <a:t> 6 months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After 6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Limited to the wound 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Extend beyond the wound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Resolve spontaneously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Permanent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Every body can have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some</a:t>
                      </a:r>
                      <a:r>
                        <a:rPr lang="en-US" baseline="0" dirty="0"/>
                        <a:t> times hereditary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Wound</a:t>
                      </a:r>
                      <a:r>
                        <a:rPr lang="en-US" baseline="0" dirty="0"/>
                        <a:t> contracture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less wound contracture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5065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5065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988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310869" y="2967335"/>
            <a:ext cx="4522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solidFill>
                  <a:srgbClr val="AB230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halkduster" panose="03050602040202020205" pitchFamily="66" charset="77"/>
              </a:rPr>
              <a:t>Thank you</a:t>
            </a:r>
            <a:endParaRPr lang="ar-SA" sz="5400" b="1" cap="none" spc="0" dirty="0">
              <a:ln w="1905"/>
              <a:solidFill>
                <a:srgbClr val="AB230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halkduster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1651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63A2A9-1134-8602-BC91-67FD53E0F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D115F85-0743-4201-B8F6-4E784D733299}"/>
              </a:ext>
            </a:extLst>
          </p:cNvPr>
          <p:cNvGrpSpPr/>
          <p:nvPr/>
        </p:nvGrpSpPr>
        <p:grpSpPr>
          <a:xfrm>
            <a:off x="-4587715" y="-4058"/>
            <a:ext cx="9136269" cy="6858000"/>
            <a:chOff x="0" y="-4058"/>
            <a:chExt cx="9136269" cy="6858000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5B98218B-ED5D-0732-41D8-38A315CE329B}"/>
                </a:ext>
              </a:extLst>
            </p:cNvPr>
            <p:cNvSpPr/>
            <p:nvPr/>
          </p:nvSpPr>
          <p:spPr>
            <a:xfrm>
              <a:off x="0" y="-4058"/>
              <a:ext cx="9136269" cy="6858000"/>
            </a:xfrm>
            <a:prstGeom prst="roundRect">
              <a:avLst>
                <a:gd name="adj" fmla="val 18326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IQ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172315-AABF-A689-1FC1-41A5ECBEA5BA}"/>
                </a:ext>
              </a:extLst>
            </p:cNvPr>
            <p:cNvSpPr txBox="1"/>
            <p:nvPr/>
          </p:nvSpPr>
          <p:spPr>
            <a:xfrm>
              <a:off x="5119245" y="1994317"/>
              <a:ext cx="30243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Britannic Bold" panose="020B0903060703020204" pitchFamily="34" charset="77"/>
                </a:rPr>
                <a:t>I</a:t>
              </a:r>
              <a:r>
                <a:rPr lang="en-IQ" sz="3600" dirty="0">
                  <a:solidFill>
                    <a:schemeClr val="bg1"/>
                  </a:solidFill>
                  <a:latin typeface="Britannic Bold" panose="020B0903060703020204" pitchFamily="34" charset="77"/>
                </a:rPr>
                <a:t>nflammatory phase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AE7D31-8543-E362-A83A-80DB1DEF279B}"/>
              </a:ext>
            </a:extLst>
          </p:cNvPr>
          <p:cNvGrpSpPr/>
          <p:nvPr/>
        </p:nvGrpSpPr>
        <p:grpSpPr>
          <a:xfrm>
            <a:off x="-5451939" y="-4058"/>
            <a:ext cx="9136268" cy="6858000"/>
            <a:chOff x="-3852936" y="4058"/>
            <a:chExt cx="9136268" cy="6858000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282BA411-FD57-1837-321B-C9C95E4E7F90}"/>
                </a:ext>
              </a:extLst>
            </p:cNvPr>
            <p:cNvSpPr/>
            <p:nvPr/>
          </p:nvSpPr>
          <p:spPr>
            <a:xfrm>
              <a:off x="-3852936" y="4058"/>
              <a:ext cx="9136268" cy="6858000"/>
            </a:xfrm>
            <a:prstGeom prst="roundRect">
              <a:avLst>
                <a:gd name="adj" fmla="val 1852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IQ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037DBCA-8DDA-C9BC-18DB-ACA4A54179AB}"/>
                </a:ext>
              </a:extLst>
            </p:cNvPr>
            <p:cNvSpPr txBox="1"/>
            <p:nvPr/>
          </p:nvSpPr>
          <p:spPr>
            <a:xfrm>
              <a:off x="1298933" y="2036714"/>
              <a:ext cx="30243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Britannic Bold" panose="020B0903060703020204" pitchFamily="34" charset="77"/>
                </a:rPr>
                <a:t>P</a:t>
              </a:r>
              <a:r>
                <a:rPr lang="en-IQ" sz="3600" dirty="0">
                  <a:solidFill>
                    <a:schemeClr val="bg1"/>
                  </a:solidFill>
                  <a:latin typeface="Britannic Bold" panose="020B0903060703020204" pitchFamily="34" charset="77"/>
                </a:rPr>
                <a:t>roliferactive phase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F1ABC41-C93E-4AB7-FD74-D52A39212446}"/>
              </a:ext>
            </a:extLst>
          </p:cNvPr>
          <p:cNvGrpSpPr/>
          <p:nvPr/>
        </p:nvGrpSpPr>
        <p:grpSpPr>
          <a:xfrm>
            <a:off x="-6418295" y="-4058"/>
            <a:ext cx="9151732" cy="6858000"/>
            <a:chOff x="-2006354" y="-73635"/>
            <a:chExt cx="9151732" cy="6858000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AD4774C9-B626-84A7-E71D-B6ABBFC52554}"/>
                </a:ext>
              </a:extLst>
            </p:cNvPr>
            <p:cNvSpPr/>
            <p:nvPr/>
          </p:nvSpPr>
          <p:spPr>
            <a:xfrm>
              <a:off x="-2006354" y="-73635"/>
              <a:ext cx="9151732" cy="6858000"/>
            </a:xfrm>
            <a:prstGeom prst="roundRect">
              <a:avLst>
                <a:gd name="adj" fmla="val 1901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IQ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8DF3341-76AA-2C48-1D26-C1622D6F34CA}"/>
                </a:ext>
              </a:extLst>
            </p:cNvPr>
            <p:cNvSpPr txBox="1"/>
            <p:nvPr/>
          </p:nvSpPr>
          <p:spPr>
            <a:xfrm>
              <a:off x="1878158" y="1924741"/>
              <a:ext cx="30243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914400" rtl="0" eaLnBrk="1" latinLnBrk="0" hangingPunct="1"/>
              <a:r>
                <a:rPr lang="en-US" sz="3600" dirty="0">
                  <a:solidFill>
                    <a:schemeClr val="bg1"/>
                  </a:solidFill>
                  <a:latin typeface="Britannic Bold" panose="020B0903060703020204" pitchFamily="34" charset="77"/>
                </a:rPr>
                <a:t>Remodeling phase </a:t>
              </a:r>
              <a:endParaRPr lang="en-IQ" sz="3600" dirty="0">
                <a:solidFill>
                  <a:schemeClr val="bg1"/>
                </a:solidFill>
                <a:latin typeface="Britannic Bold" panose="020B0903060703020204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9800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70FC42-7D55-C15A-DF81-E8E170B80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9121CE5-3495-2333-F521-F0244CFEF60F}"/>
              </a:ext>
            </a:extLst>
          </p:cNvPr>
          <p:cNvGrpSpPr/>
          <p:nvPr/>
        </p:nvGrpSpPr>
        <p:grpSpPr>
          <a:xfrm>
            <a:off x="-468560" y="-4058"/>
            <a:ext cx="9136269" cy="6858000"/>
            <a:chOff x="0" y="-4058"/>
            <a:chExt cx="9136269" cy="6858000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3D54407E-061C-C054-B4FB-208DBFEF1C17}"/>
                </a:ext>
              </a:extLst>
            </p:cNvPr>
            <p:cNvSpPr/>
            <p:nvPr/>
          </p:nvSpPr>
          <p:spPr>
            <a:xfrm>
              <a:off x="0" y="-4058"/>
              <a:ext cx="9136269" cy="6858000"/>
            </a:xfrm>
            <a:prstGeom prst="roundRect">
              <a:avLst>
                <a:gd name="adj" fmla="val 18326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IQ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5DF373F-B42D-EE41-BE2C-900595DD8DC6}"/>
                </a:ext>
              </a:extLst>
            </p:cNvPr>
            <p:cNvSpPr txBox="1"/>
            <p:nvPr/>
          </p:nvSpPr>
          <p:spPr>
            <a:xfrm>
              <a:off x="5119245" y="1994317"/>
              <a:ext cx="30243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Britannic Bold" panose="020B0903060703020204" pitchFamily="34" charset="77"/>
                </a:rPr>
                <a:t>I</a:t>
              </a:r>
              <a:r>
                <a:rPr lang="en-IQ" sz="3600" dirty="0">
                  <a:solidFill>
                    <a:schemeClr val="bg1"/>
                  </a:solidFill>
                  <a:latin typeface="Britannic Bold" panose="020B0903060703020204" pitchFamily="34" charset="77"/>
                </a:rPr>
                <a:t>nflammatory phase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926A502-D0B7-1668-031A-2F8546CAEBCD}"/>
              </a:ext>
            </a:extLst>
          </p:cNvPr>
          <p:cNvGrpSpPr/>
          <p:nvPr/>
        </p:nvGrpSpPr>
        <p:grpSpPr>
          <a:xfrm>
            <a:off x="-5451939" y="-4058"/>
            <a:ext cx="9136268" cy="6858000"/>
            <a:chOff x="-3852936" y="4058"/>
            <a:chExt cx="9136268" cy="6858000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80AC4CA4-1F34-DCAF-F731-210C73A4A115}"/>
                </a:ext>
              </a:extLst>
            </p:cNvPr>
            <p:cNvSpPr/>
            <p:nvPr/>
          </p:nvSpPr>
          <p:spPr>
            <a:xfrm>
              <a:off x="-3852936" y="4058"/>
              <a:ext cx="9136268" cy="6858000"/>
            </a:xfrm>
            <a:prstGeom prst="roundRect">
              <a:avLst>
                <a:gd name="adj" fmla="val 1852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IQ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D17C77E-43B3-20EE-44C4-D95B1F0D5487}"/>
                </a:ext>
              </a:extLst>
            </p:cNvPr>
            <p:cNvSpPr txBox="1"/>
            <p:nvPr/>
          </p:nvSpPr>
          <p:spPr>
            <a:xfrm>
              <a:off x="1298933" y="2036714"/>
              <a:ext cx="30243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Britannic Bold" panose="020B0903060703020204" pitchFamily="34" charset="77"/>
                </a:rPr>
                <a:t>P</a:t>
              </a:r>
              <a:r>
                <a:rPr lang="en-IQ" sz="3600" dirty="0">
                  <a:solidFill>
                    <a:schemeClr val="bg1"/>
                  </a:solidFill>
                  <a:latin typeface="Britannic Bold" panose="020B0903060703020204" pitchFamily="34" charset="77"/>
                </a:rPr>
                <a:t>roliferactive phase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AD21DEC-D18C-7CE0-735F-6FBC32438879}"/>
              </a:ext>
            </a:extLst>
          </p:cNvPr>
          <p:cNvGrpSpPr/>
          <p:nvPr/>
        </p:nvGrpSpPr>
        <p:grpSpPr>
          <a:xfrm>
            <a:off x="-6418295" y="-4058"/>
            <a:ext cx="9151732" cy="6858000"/>
            <a:chOff x="-2006354" y="-73635"/>
            <a:chExt cx="9151732" cy="6858000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7A46AFBF-8BF1-7057-3947-F110638000C4}"/>
                </a:ext>
              </a:extLst>
            </p:cNvPr>
            <p:cNvSpPr/>
            <p:nvPr/>
          </p:nvSpPr>
          <p:spPr>
            <a:xfrm>
              <a:off x="-2006354" y="-73635"/>
              <a:ext cx="9151732" cy="6858000"/>
            </a:xfrm>
            <a:prstGeom prst="roundRect">
              <a:avLst>
                <a:gd name="adj" fmla="val 1901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IQ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998D0D2-8AD5-1C4A-2E93-650978E3D7F5}"/>
                </a:ext>
              </a:extLst>
            </p:cNvPr>
            <p:cNvSpPr txBox="1"/>
            <p:nvPr/>
          </p:nvSpPr>
          <p:spPr>
            <a:xfrm>
              <a:off x="1878158" y="1924741"/>
              <a:ext cx="30243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914400" rtl="0" eaLnBrk="1" latinLnBrk="0" hangingPunct="1"/>
              <a:r>
                <a:rPr lang="en-US" sz="3600" dirty="0">
                  <a:solidFill>
                    <a:schemeClr val="bg1"/>
                  </a:solidFill>
                  <a:latin typeface="Britannic Bold" panose="020B0903060703020204" pitchFamily="34" charset="77"/>
                </a:rPr>
                <a:t>Remodeling phase </a:t>
              </a:r>
              <a:endParaRPr lang="en-IQ" sz="3600" dirty="0">
                <a:solidFill>
                  <a:schemeClr val="bg1"/>
                </a:solidFill>
                <a:latin typeface="Britannic Bold" panose="020B0903060703020204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50809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39C0BE-F726-45C2-8FCB-D01F4F96F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24A4A91-9BE9-2A72-8E85-EA0F6E5D8117}"/>
              </a:ext>
            </a:extLst>
          </p:cNvPr>
          <p:cNvGrpSpPr/>
          <p:nvPr/>
        </p:nvGrpSpPr>
        <p:grpSpPr>
          <a:xfrm>
            <a:off x="-468560" y="-4058"/>
            <a:ext cx="9136269" cy="6858000"/>
            <a:chOff x="0" y="-4058"/>
            <a:chExt cx="9136269" cy="6858000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5C9EBCA9-BD4B-037A-0A10-DB3655C4FE82}"/>
                </a:ext>
              </a:extLst>
            </p:cNvPr>
            <p:cNvSpPr/>
            <p:nvPr/>
          </p:nvSpPr>
          <p:spPr>
            <a:xfrm>
              <a:off x="0" y="-4058"/>
              <a:ext cx="9136269" cy="6858000"/>
            </a:xfrm>
            <a:prstGeom prst="roundRect">
              <a:avLst>
                <a:gd name="adj" fmla="val 18326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Q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C65C535-7610-7EED-9E58-1BF2DB2A6F72}"/>
                </a:ext>
              </a:extLst>
            </p:cNvPr>
            <p:cNvSpPr txBox="1"/>
            <p:nvPr/>
          </p:nvSpPr>
          <p:spPr>
            <a:xfrm>
              <a:off x="5136997" y="2028598"/>
              <a:ext cx="30243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Britannic Bold" panose="020B0903060703020204" pitchFamily="34" charset="77"/>
                </a:rPr>
                <a:t>I</a:t>
              </a:r>
              <a:r>
                <a:rPr lang="en-IQ" sz="3600" dirty="0">
                  <a:solidFill>
                    <a:schemeClr val="bg1"/>
                  </a:solidFill>
                  <a:latin typeface="Britannic Bold" panose="020B0903060703020204" pitchFamily="34" charset="77"/>
                </a:rPr>
                <a:t>nflammatory phase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49DE025-5055-BC5B-158B-32F8DBC8BB07}"/>
              </a:ext>
            </a:extLst>
          </p:cNvPr>
          <p:cNvGrpSpPr/>
          <p:nvPr/>
        </p:nvGrpSpPr>
        <p:grpSpPr>
          <a:xfrm>
            <a:off x="-1021615" y="13549"/>
            <a:ext cx="9136268" cy="6858000"/>
            <a:chOff x="-3852936" y="4058"/>
            <a:chExt cx="9136268" cy="6858000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6FE02810-08E9-F804-44FC-949CFB35E17A}"/>
                </a:ext>
              </a:extLst>
            </p:cNvPr>
            <p:cNvSpPr/>
            <p:nvPr/>
          </p:nvSpPr>
          <p:spPr>
            <a:xfrm>
              <a:off x="-3852936" y="4058"/>
              <a:ext cx="9136268" cy="6858000"/>
            </a:xfrm>
            <a:prstGeom prst="roundRect">
              <a:avLst>
                <a:gd name="adj" fmla="val 1852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Q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50927F2-17F8-8046-A289-741F6705F455}"/>
                </a:ext>
              </a:extLst>
            </p:cNvPr>
            <p:cNvSpPr txBox="1"/>
            <p:nvPr/>
          </p:nvSpPr>
          <p:spPr>
            <a:xfrm>
              <a:off x="1298933" y="2036714"/>
              <a:ext cx="30243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Britannic Bold" panose="020B0903060703020204" pitchFamily="34" charset="77"/>
                </a:rPr>
                <a:t>P</a:t>
              </a:r>
              <a:r>
                <a:rPr lang="en-IQ" sz="3600" dirty="0">
                  <a:solidFill>
                    <a:schemeClr val="bg1"/>
                  </a:solidFill>
                  <a:latin typeface="Britannic Bold" panose="020B0903060703020204" pitchFamily="34" charset="77"/>
                </a:rPr>
                <a:t>roliferactive phase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0BB31C1-2C45-36BD-A5B3-D7420263E0C9}"/>
              </a:ext>
            </a:extLst>
          </p:cNvPr>
          <p:cNvGrpSpPr/>
          <p:nvPr/>
        </p:nvGrpSpPr>
        <p:grpSpPr>
          <a:xfrm>
            <a:off x="-6418295" y="-4058"/>
            <a:ext cx="9151732" cy="6858000"/>
            <a:chOff x="-2006354" y="-73635"/>
            <a:chExt cx="9151732" cy="6858000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538A41E2-EA60-3F6C-A44F-CA39FE77D2AA}"/>
                </a:ext>
              </a:extLst>
            </p:cNvPr>
            <p:cNvSpPr/>
            <p:nvPr/>
          </p:nvSpPr>
          <p:spPr>
            <a:xfrm>
              <a:off x="-2006354" y="-73635"/>
              <a:ext cx="9151732" cy="6858000"/>
            </a:xfrm>
            <a:prstGeom prst="roundRect">
              <a:avLst>
                <a:gd name="adj" fmla="val 1901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IQ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43B9528-0655-E3EF-DE36-15DBEF71D0D1}"/>
                </a:ext>
              </a:extLst>
            </p:cNvPr>
            <p:cNvSpPr txBox="1"/>
            <p:nvPr/>
          </p:nvSpPr>
          <p:spPr>
            <a:xfrm>
              <a:off x="1878158" y="1924741"/>
              <a:ext cx="30243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914400" rtl="0" eaLnBrk="1" latinLnBrk="0" hangingPunct="1"/>
              <a:r>
                <a:rPr lang="en-US" sz="3600" dirty="0">
                  <a:solidFill>
                    <a:schemeClr val="bg1"/>
                  </a:solidFill>
                  <a:latin typeface="Britannic Bold" panose="020B0903060703020204" pitchFamily="34" charset="77"/>
                </a:rPr>
                <a:t>Remodeling phase </a:t>
              </a:r>
              <a:endParaRPr lang="en-IQ" sz="3600" dirty="0">
                <a:solidFill>
                  <a:schemeClr val="bg1"/>
                </a:solidFill>
                <a:latin typeface="Britannic Bold" panose="020B0903060703020204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75213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46B030-2F0B-0ADB-5541-CE111656D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39F9DDC-D07F-367B-9E9F-F423DC3BB3D0}"/>
              </a:ext>
            </a:extLst>
          </p:cNvPr>
          <p:cNvGrpSpPr/>
          <p:nvPr/>
        </p:nvGrpSpPr>
        <p:grpSpPr>
          <a:xfrm>
            <a:off x="-468560" y="-4058"/>
            <a:ext cx="9136269" cy="6858000"/>
            <a:chOff x="0" y="-4058"/>
            <a:chExt cx="9136269" cy="6858000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1956037A-B7B7-0A9C-3726-726E93A9D234}"/>
                </a:ext>
              </a:extLst>
            </p:cNvPr>
            <p:cNvSpPr/>
            <p:nvPr/>
          </p:nvSpPr>
          <p:spPr>
            <a:xfrm>
              <a:off x="0" y="-4058"/>
              <a:ext cx="9136269" cy="6858000"/>
            </a:xfrm>
            <a:prstGeom prst="roundRect">
              <a:avLst>
                <a:gd name="adj" fmla="val 18326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Q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E5FF2D-41EC-0A7D-4387-E97CB3230472}"/>
                </a:ext>
              </a:extLst>
            </p:cNvPr>
            <p:cNvSpPr txBox="1"/>
            <p:nvPr/>
          </p:nvSpPr>
          <p:spPr>
            <a:xfrm>
              <a:off x="5136997" y="2028598"/>
              <a:ext cx="30243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Britannic Bold" panose="020B0903060703020204" pitchFamily="34" charset="77"/>
                </a:rPr>
                <a:t>I</a:t>
              </a:r>
              <a:r>
                <a:rPr lang="en-IQ" sz="3600" dirty="0">
                  <a:solidFill>
                    <a:schemeClr val="bg1"/>
                  </a:solidFill>
                  <a:latin typeface="Britannic Bold" panose="020B0903060703020204" pitchFamily="34" charset="77"/>
                </a:rPr>
                <a:t>nflammatory phase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743F10F-0607-4A88-E6BD-F99003DB7E9B}"/>
              </a:ext>
            </a:extLst>
          </p:cNvPr>
          <p:cNvGrpSpPr/>
          <p:nvPr/>
        </p:nvGrpSpPr>
        <p:grpSpPr>
          <a:xfrm>
            <a:off x="-1021615" y="13549"/>
            <a:ext cx="9136268" cy="6858000"/>
            <a:chOff x="-3852936" y="4058"/>
            <a:chExt cx="9136268" cy="6858000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EA3E2C49-2248-F90E-FF58-658634D9A067}"/>
                </a:ext>
              </a:extLst>
            </p:cNvPr>
            <p:cNvSpPr/>
            <p:nvPr/>
          </p:nvSpPr>
          <p:spPr>
            <a:xfrm>
              <a:off x="-3852936" y="4058"/>
              <a:ext cx="9136268" cy="6858000"/>
            </a:xfrm>
            <a:prstGeom prst="roundRect">
              <a:avLst>
                <a:gd name="adj" fmla="val 1852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Q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AD901C-A9B5-8795-B129-B90F72248DDE}"/>
                </a:ext>
              </a:extLst>
            </p:cNvPr>
            <p:cNvSpPr txBox="1"/>
            <p:nvPr/>
          </p:nvSpPr>
          <p:spPr>
            <a:xfrm>
              <a:off x="1298933" y="2036714"/>
              <a:ext cx="30243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Britannic Bold" panose="020B0903060703020204" pitchFamily="34" charset="77"/>
                </a:rPr>
                <a:t>P</a:t>
              </a:r>
              <a:r>
                <a:rPr lang="en-IQ" sz="3600" dirty="0">
                  <a:solidFill>
                    <a:schemeClr val="bg1"/>
                  </a:solidFill>
                  <a:latin typeface="Britannic Bold" panose="020B0903060703020204" pitchFamily="34" charset="77"/>
                </a:rPr>
                <a:t>roliferactive phase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85CF7FF-F21A-9167-6B9F-9EF4B4101092}"/>
              </a:ext>
            </a:extLst>
          </p:cNvPr>
          <p:cNvGrpSpPr/>
          <p:nvPr/>
        </p:nvGrpSpPr>
        <p:grpSpPr>
          <a:xfrm>
            <a:off x="-1764704" y="40647"/>
            <a:ext cx="9151732" cy="6858000"/>
            <a:chOff x="-2006354" y="-73635"/>
            <a:chExt cx="9151732" cy="6858000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AED22279-9282-AE0C-DEB2-234921C6A11F}"/>
                </a:ext>
              </a:extLst>
            </p:cNvPr>
            <p:cNvSpPr/>
            <p:nvPr/>
          </p:nvSpPr>
          <p:spPr>
            <a:xfrm>
              <a:off x="-2006354" y="-73635"/>
              <a:ext cx="9151732" cy="6858000"/>
            </a:xfrm>
            <a:prstGeom prst="roundRect">
              <a:avLst>
                <a:gd name="adj" fmla="val 1901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IQ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E32C203-7C74-234E-CAB7-CEEE90A01C72}"/>
                </a:ext>
              </a:extLst>
            </p:cNvPr>
            <p:cNvSpPr txBox="1"/>
            <p:nvPr/>
          </p:nvSpPr>
          <p:spPr>
            <a:xfrm>
              <a:off x="1878158" y="1924741"/>
              <a:ext cx="30243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914400" rtl="0" eaLnBrk="1" latinLnBrk="0" hangingPunct="1"/>
              <a:r>
                <a:rPr lang="en-US" sz="3600" dirty="0">
                  <a:solidFill>
                    <a:schemeClr val="bg1"/>
                  </a:solidFill>
                  <a:latin typeface="Britannic Bold" panose="020B0903060703020204" pitchFamily="34" charset="77"/>
                </a:rPr>
                <a:t>Remodeling phase </a:t>
              </a:r>
              <a:endParaRPr lang="en-IQ" sz="3600" dirty="0">
                <a:solidFill>
                  <a:schemeClr val="bg1"/>
                </a:solidFill>
                <a:latin typeface="Britannic Bold" panose="020B0903060703020204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43138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6" t="28221" r="40584" b="15720"/>
          <a:stretch/>
        </p:blipFill>
        <p:spPr bwMode="auto">
          <a:xfrm>
            <a:off x="611560" y="333057"/>
            <a:ext cx="7488832" cy="619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002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19467F-6118-E287-76D0-E48DC58FB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2BD46BE-27F7-E14D-A31E-B9500ECD7F5D}"/>
              </a:ext>
            </a:extLst>
          </p:cNvPr>
          <p:cNvGrpSpPr/>
          <p:nvPr/>
        </p:nvGrpSpPr>
        <p:grpSpPr>
          <a:xfrm>
            <a:off x="6119907" y="172363"/>
            <a:ext cx="2941863" cy="6513274"/>
            <a:chOff x="4038035" y="-1227052"/>
            <a:chExt cx="9358090" cy="6858000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FE92925D-3679-2F0C-AC52-F36CBEF2696D}"/>
                </a:ext>
              </a:extLst>
            </p:cNvPr>
            <p:cNvSpPr/>
            <p:nvPr/>
          </p:nvSpPr>
          <p:spPr>
            <a:xfrm>
              <a:off x="4038035" y="-1227052"/>
              <a:ext cx="9136269" cy="6858000"/>
            </a:xfrm>
            <a:prstGeom prst="roundRect">
              <a:avLst>
                <a:gd name="adj" fmla="val 18326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IQ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6220739-E70A-6D4A-C1B0-367FD127D773}"/>
                </a:ext>
              </a:extLst>
            </p:cNvPr>
            <p:cNvSpPr txBox="1"/>
            <p:nvPr/>
          </p:nvSpPr>
          <p:spPr>
            <a:xfrm>
              <a:off x="4078561" y="1074573"/>
              <a:ext cx="9317564" cy="1263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Britannic Bold" panose="020B0903060703020204" pitchFamily="34" charset="77"/>
                </a:rPr>
                <a:t>I</a:t>
              </a:r>
              <a:r>
                <a:rPr lang="en-IQ" sz="3600" dirty="0">
                  <a:solidFill>
                    <a:schemeClr val="bg1"/>
                  </a:solidFill>
                  <a:latin typeface="Britannic Bold" panose="020B0903060703020204" pitchFamily="34" charset="77"/>
                </a:rPr>
                <a:t>nflammatory phase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1758F9-8506-65CD-C956-DB9923259228}"/>
              </a:ext>
            </a:extLst>
          </p:cNvPr>
          <p:cNvGrpSpPr/>
          <p:nvPr/>
        </p:nvGrpSpPr>
        <p:grpSpPr>
          <a:xfrm>
            <a:off x="3160830" y="209474"/>
            <a:ext cx="2797505" cy="6476163"/>
            <a:chOff x="438807" y="4309920"/>
            <a:chExt cx="9136268" cy="6858000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A2E95A8D-5797-8FC8-CCE8-B1F790E5F585}"/>
                </a:ext>
              </a:extLst>
            </p:cNvPr>
            <p:cNvSpPr/>
            <p:nvPr/>
          </p:nvSpPr>
          <p:spPr>
            <a:xfrm>
              <a:off x="438807" y="4309920"/>
              <a:ext cx="9136268" cy="6858000"/>
            </a:xfrm>
            <a:prstGeom prst="roundRect">
              <a:avLst>
                <a:gd name="adj" fmla="val 1852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IQ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A2F46E0-5F35-9D1C-F175-B4917F75FCB1}"/>
                </a:ext>
              </a:extLst>
            </p:cNvPr>
            <p:cNvSpPr txBox="1"/>
            <p:nvPr/>
          </p:nvSpPr>
          <p:spPr>
            <a:xfrm>
              <a:off x="564389" y="6585435"/>
              <a:ext cx="89978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Britannic Bold" panose="020B0903060703020204" pitchFamily="34" charset="77"/>
                </a:rPr>
                <a:t>P</a:t>
              </a:r>
              <a:r>
                <a:rPr lang="en-IQ" sz="3600" dirty="0">
                  <a:solidFill>
                    <a:schemeClr val="bg1"/>
                  </a:solidFill>
                  <a:latin typeface="Britannic Bold" panose="020B0903060703020204" pitchFamily="34" charset="77"/>
                </a:rPr>
                <a:t>rolifeactive phase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4A75986-ECF6-303C-8B4C-64E2C2E64DF1}"/>
              </a:ext>
            </a:extLst>
          </p:cNvPr>
          <p:cNvGrpSpPr/>
          <p:nvPr/>
        </p:nvGrpSpPr>
        <p:grpSpPr>
          <a:xfrm>
            <a:off x="258024" y="209474"/>
            <a:ext cx="2741234" cy="6513274"/>
            <a:chOff x="-7791656" y="3072001"/>
            <a:chExt cx="9194462" cy="6858000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9089FF5E-E6BA-664B-CA9F-CE4E4B7F1B85}"/>
                </a:ext>
              </a:extLst>
            </p:cNvPr>
            <p:cNvSpPr/>
            <p:nvPr/>
          </p:nvSpPr>
          <p:spPr>
            <a:xfrm>
              <a:off x="-7791656" y="3072001"/>
              <a:ext cx="9151732" cy="6858000"/>
            </a:xfrm>
            <a:prstGeom prst="roundRect">
              <a:avLst>
                <a:gd name="adj" fmla="val 1735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IQ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D9BA97C-ACFB-BD01-8C44-EAA88F8EBB8C}"/>
                </a:ext>
              </a:extLst>
            </p:cNvPr>
            <p:cNvSpPr txBox="1"/>
            <p:nvPr/>
          </p:nvSpPr>
          <p:spPr>
            <a:xfrm>
              <a:off x="-7748927" y="5316047"/>
              <a:ext cx="9151733" cy="1230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914400" rtl="0" eaLnBrk="1" latinLnBrk="0" hangingPunct="1"/>
              <a:r>
                <a:rPr lang="en-US" sz="3600" dirty="0">
                  <a:solidFill>
                    <a:schemeClr val="bg1"/>
                  </a:solidFill>
                  <a:latin typeface="Britannic Bold" panose="020B0903060703020204" pitchFamily="34" charset="77"/>
                </a:rPr>
                <a:t>Remodeling phase </a:t>
              </a:r>
              <a:endParaRPr lang="en-IQ" sz="3600" dirty="0">
                <a:solidFill>
                  <a:schemeClr val="bg1"/>
                </a:solidFill>
                <a:latin typeface="Britannic Bold" panose="020B0903060703020204" pitchFamily="34" charset="77"/>
              </a:endParaRPr>
            </a:p>
          </p:txBody>
        </p:sp>
      </p:grp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8" name="Summary Zoom 7">
                <a:extLst>
                  <a:ext uri="{FF2B5EF4-FFF2-40B4-BE49-F238E27FC236}">
                    <a16:creationId xmlns:a16="http://schemas.microsoft.com/office/drawing/2014/main" id="{0E537C12-C8C0-A2C0-C243-464D4B93B18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35227722"/>
                  </p:ext>
                </p:extLst>
              </p:nvPr>
            </p:nvGraphicFramePr>
            <p:xfrm>
              <a:off x="-2293281" y="-2979712"/>
              <a:ext cx="19755022" cy="10297144"/>
            </p:xfrm>
            <a:graphic>
              <a:graphicData uri="http://schemas.microsoft.com/office/powerpoint/2016/summaryzoom">
                <psuz:summaryZm>
                  <psuz:summaryZmObj sectionId="{C92BCE7B-637A-DA4E-BECD-DF9C4F19DB35}" offsetFactorX="-52957" offsetFactorY="102816" scaleFactorX="35252" scaleFactorY="35252">
                    <psuz:zmPr id="{8E31483F-5B49-964C-AEF0-7697F7A612D0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8760269" y="6624736"/>
                          <a:ext cx="2177968" cy="163347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AF38EB18-A42E-5A44-B553-6105820E3FB6}" offsetFactorX="3745" offsetFactorY="103061" scaleFactorX="37296" scaleFactorY="35742">
                    <psuz:zmPr id="{179A2FA2-C17A-0F47-A8B5-D7D6397C6548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713153" y="6624739"/>
                          <a:ext cx="2304256" cy="165618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BD6BA30A-E746-E043-A937-1E626025917D}" offsetFactorX="-148792" offsetFactorY="-4012" scaleFactorX="34469" scaleFactorY="34469">
                    <psuz:zmPr id="{4D14BCFB-21C1-614E-BACD-61EE9637145B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863509" y="6635374"/>
                          <a:ext cx="2129564" cy="159717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8" name="Summary Zoom 7">
                <a:extLst>
                  <a:ext uri="{FF2B5EF4-FFF2-40B4-BE49-F238E27FC236}">
                    <a16:creationId xmlns:a16="http://schemas.microsoft.com/office/drawing/2014/main" id="{0E537C12-C8C0-A2C0-C243-464D4B93B188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-2293281" y="-2979712"/>
                <a:ext cx="19755022" cy="10297144"/>
                <a:chOff x="-2293281" y="-2979712"/>
                <a:chExt cx="19755022" cy="10297144"/>
              </a:xfrm>
            </p:grpSpPr>
            <p:pic>
              <p:nvPicPr>
                <p:cNvPr id="9" name="Picture 9">
                  <a:hlinkClick r:id="rId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466988" y="3645024"/>
                  <a:ext cx="2177968" cy="1633478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3" name="Picture 13">
                  <a:hlinkClick r:id="rId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19872" y="3645027"/>
                  <a:ext cx="2304256" cy="1656181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4" name="Picture 14">
                  <a:hlinkClick r:id="rId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70228" y="3655662"/>
                  <a:ext cx="2129564" cy="159717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171148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0" t="28030" r="40689" b="21023"/>
          <a:stretch/>
        </p:blipFill>
        <p:spPr bwMode="auto">
          <a:xfrm>
            <a:off x="898118" y="845423"/>
            <a:ext cx="7347764" cy="5521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893794" y="260648"/>
            <a:ext cx="49505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halkduster" panose="03050602040202020205" pitchFamily="66" charset="77"/>
              </a:rPr>
              <a:t>Inflammatory Phase</a:t>
            </a:r>
          </a:p>
        </p:txBody>
      </p:sp>
    </p:spTree>
    <p:extLst>
      <p:ext uri="{BB962C8B-B14F-4D97-AF65-F5344CB8AC3E}">
        <p14:creationId xmlns:p14="http://schemas.microsoft.com/office/powerpoint/2010/main" val="9316335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970</TotalTime>
  <Words>694</Words>
  <Application>Microsoft Macintosh PowerPoint</Application>
  <PresentationFormat>On-screen Show (4:3)</PresentationFormat>
  <Paragraphs>126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Aptos</vt:lpstr>
      <vt:lpstr>Arial</vt:lpstr>
      <vt:lpstr>Britannic Bold</vt:lpstr>
      <vt:lpstr>Calibri</vt:lpstr>
      <vt:lpstr>Chalkduster</vt:lpstr>
      <vt:lpstr>Rockwell</vt:lpstr>
      <vt:lpstr>Rockwell Condensed</vt:lpstr>
      <vt:lpstr>Rockwell Extra Bold</vt:lpstr>
      <vt:lpstr>Wingdings</vt:lpstr>
      <vt:lpstr>Wood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lenovo</dc:creator>
  <cp:lastModifiedBy>Amer Al Mansory</cp:lastModifiedBy>
  <cp:revision>47</cp:revision>
  <dcterms:created xsi:type="dcterms:W3CDTF">2014-04-07T18:01:24Z</dcterms:created>
  <dcterms:modified xsi:type="dcterms:W3CDTF">2025-09-20T22:24:06Z</dcterms:modified>
</cp:coreProperties>
</file>